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webextensions/webextension2.xml" ContentType="application/vnd.ms-office.webextension+xml"/>
  <Override PartName="/ppt/webextensions/webextension3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embeddedFontLst>
    <p:embeddedFont>
      <p:font typeface="Caveat" panose="020B0604020202020204" charset="0"/>
      <p:regular r:id="rId17"/>
      <p:bold r:id="rId18"/>
    </p:embeddedFont>
    <p:embeddedFont>
      <p:font typeface="Lato" panose="020F0502020204030203" pitchFamily="34" charset="0"/>
      <p:regular r:id="rId19"/>
      <p:bold r:id="rId20"/>
      <p:italic r:id="rId21"/>
      <p:boldItalic r:id="rId22"/>
    </p:embeddedFont>
    <p:embeddedFont>
      <p:font typeface="Lato Light" panose="020F0502020204030203" pitchFamily="34" charset="0"/>
      <p:regular r:id="rId23"/>
      <p:bold r:id="rId24"/>
      <p:italic r:id="rId25"/>
      <p:boldItalic r:id="rId26"/>
    </p:embeddedFont>
    <p:embeddedFont>
      <p:font typeface="Poppins" panose="00000500000000000000" pitchFamily="2" charset="0"/>
      <p:regular r:id="rId27"/>
      <p:bold r:id="rId28"/>
      <p:italic r:id="rId29"/>
      <p:boldItalic r:id="rId3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8" Type="http://schemas.openxmlformats.org/officeDocument/2006/relationships/slide" Target="slides/slide7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svg"/><Relationship Id="rId1" Type="http://schemas.openxmlformats.org/officeDocument/2006/relationships/image" Target="../media/image9.svg"/><Relationship Id="rId5" Type="http://schemas.openxmlformats.org/officeDocument/2006/relationships/image" Target="../media/image13.svg"/><Relationship Id="rId4" Type="http://schemas.openxmlformats.org/officeDocument/2006/relationships/image" Target="../media/image12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svg"/><Relationship Id="rId1" Type="http://schemas.openxmlformats.org/officeDocument/2006/relationships/image" Target="../media/image9.svg"/><Relationship Id="rId5" Type="http://schemas.openxmlformats.org/officeDocument/2006/relationships/image" Target="../media/image13.svg"/><Relationship Id="rId4" Type="http://schemas.openxmlformats.org/officeDocument/2006/relationships/image" Target="../media/image1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5_2">
  <dgm:title val=""/>
  <dgm:desc val=""/>
  <dgm:catLst>
    <dgm:cat type="accent5" pri="15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6F24BE-AFF2-4022-8B92-C19724456F0E}" type="doc">
      <dgm:prSet loTypeId="urn:microsoft.com/office/officeart/2016/7/layout/RepeatingBendingProcessNew" loCatId="process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A68D4C0-49F2-4DAB-8CFC-452211F15865}">
      <dgm:prSet/>
      <dgm:spPr/>
      <dgm:t>
        <a:bodyPr/>
        <a:lstStyle/>
        <a:p>
          <a:r>
            <a:rPr lang="en-US" b="1" i="0"/>
            <a:t>Originality</a:t>
          </a:r>
          <a:endParaRPr lang="en-US"/>
        </a:p>
      </dgm:t>
    </dgm:pt>
    <dgm:pt modelId="{8AA1C812-A0D2-4433-AE89-026D0C124371}" type="parTrans" cxnId="{75E848DB-E12A-4269-8901-83F17A8A404D}">
      <dgm:prSet/>
      <dgm:spPr/>
      <dgm:t>
        <a:bodyPr/>
        <a:lstStyle/>
        <a:p>
          <a:endParaRPr lang="en-US"/>
        </a:p>
      </dgm:t>
    </dgm:pt>
    <dgm:pt modelId="{B6CC1C58-98F7-42D9-81A2-B69AF2B92221}" type="sibTrans" cxnId="{75E848DB-E12A-4269-8901-83F17A8A404D}">
      <dgm:prSet/>
      <dgm:spPr/>
      <dgm:t>
        <a:bodyPr/>
        <a:lstStyle/>
        <a:p>
          <a:endParaRPr lang="en-US"/>
        </a:p>
      </dgm:t>
    </dgm:pt>
    <dgm:pt modelId="{A28EC050-D60B-4CB9-8BF5-DFC97B6080C2}">
      <dgm:prSet/>
      <dgm:spPr/>
      <dgm:t>
        <a:bodyPr/>
        <a:lstStyle/>
        <a:p>
          <a:r>
            <a:rPr lang="en-GB"/>
            <a:t>Ability to produce unique and innovative ideas.</a:t>
          </a:r>
          <a:endParaRPr lang="en-US"/>
        </a:p>
      </dgm:t>
    </dgm:pt>
    <dgm:pt modelId="{E32462F2-7B4D-4642-86AA-08D54A6378E1}" type="parTrans" cxnId="{2EDB8F4B-124D-4472-93B3-2D36B643EB40}">
      <dgm:prSet/>
      <dgm:spPr/>
      <dgm:t>
        <a:bodyPr/>
        <a:lstStyle/>
        <a:p>
          <a:endParaRPr lang="en-US"/>
        </a:p>
      </dgm:t>
    </dgm:pt>
    <dgm:pt modelId="{2BCDADC5-588C-4D91-9C13-4D9D55DF589E}" type="sibTrans" cxnId="{2EDB8F4B-124D-4472-93B3-2D36B643EB40}">
      <dgm:prSet/>
      <dgm:spPr/>
      <dgm:t>
        <a:bodyPr/>
        <a:lstStyle/>
        <a:p>
          <a:endParaRPr lang="en-US"/>
        </a:p>
      </dgm:t>
    </dgm:pt>
    <dgm:pt modelId="{61F2FF82-BD1F-4BD6-944B-FBB75FE6B6E0}">
      <dgm:prSet/>
      <dgm:spPr/>
      <dgm:t>
        <a:bodyPr/>
        <a:lstStyle/>
        <a:p>
          <a:r>
            <a:rPr lang="en-US" b="1"/>
            <a:t>Fluency</a:t>
          </a:r>
          <a:endParaRPr lang="en-US"/>
        </a:p>
      </dgm:t>
    </dgm:pt>
    <dgm:pt modelId="{1053F339-9136-4FF1-A6AB-70F0CAE10A1C}" type="parTrans" cxnId="{DE354268-F8F3-4ADE-BE05-8239364906B5}">
      <dgm:prSet/>
      <dgm:spPr/>
      <dgm:t>
        <a:bodyPr/>
        <a:lstStyle/>
        <a:p>
          <a:endParaRPr lang="en-US"/>
        </a:p>
      </dgm:t>
    </dgm:pt>
    <dgm:pt modelId="{B2C79A84-8F0D-43E0-83A1-242A79BA9098}" type="sibTrans" cxnId="{DE354268-F8F3-4ADE-BE05-8239364906B5}">
      <dgm:prSet/>
      <dgm:spPr/>
      <dgm:t>
        <a:bodyPr/>
        <a:lstStyle/>
        <a:p>
          <a:endParaRPr lang="en-US"/>
        </a:p>
      </dgm:t>
    </dgm:pt>
    <dgm:pt modelId="{3708AA64-8F3F-423E-9AD3-5E463A3B675A}">
      <dgm:prSet/>
      <dgm:spPr/>
      <dgm:t>
        <a:bodyPr/>
        <a:lstStyle/>
        <a:p>
          <a:r>
            <a:rPr lang="en-GB"/>
            <a:t>Generation  of many  ideas in a short amount of  time.</a:t>
          </a:r>
          <a:endParaRPr lang="en-US"/>
        </a:p>
      </dgm:t>
    </dgm:pt>
    <dgm:pt modelId="{F30CE7CF-A75F-4451-82A6-AD95E1C6B8CE}" type="parTrans" cxnId="{58189526-EE45-4864-A19D-E185291CA94F}">
      <dgm:prSet/>
      <dgm:spPr/>
      <dgm:t>
        <a:bodyPr/>
        <a:lstStyle/>
        <a:p>
          <a:endParaRPr lang="en-US"/>
        </a:p>
      </dgm:t>
    </dgm:pt>
    <dgm:pt modelId="{C6BBA656-4D71-4469-AD4D-565604588911}" type="sibTrans" cxnId="{58189526-EE45-4864-A19D-E185291CA94F}">
      <dgm:prSet/>
      <dgm:spPr/>
      <dgm:t>
        <a:bodyPr/>
        <a:lstStyle/>
        <a:p>
          <a:endParaRPr lang="en-US"/>
        </a:p>
      </dgm:t>
    </dgm:pt>
    <dgm:pt modelId="{AC767FF6-EF2A-4C74-BC41-05456ECE90C9}">
      <dgm:prSet/>
      <dgm:spPr/>
      <dgm:t>
        <a:bodyPr/>
        <a:lstStyle/>
        <a:p>
          <a:r>
            <a:rPr lang="en-US" b="1"/>
            <a:t>Flexibility</a:t>
          </a:r>
          <a:endParaRPr lang="en-US"/>
        </a:p>
      </dgm:t>
    </dgm:pt>
    <dgm:pt modelId="{DAAAFB36-23CC-4BBD-BF0B-47D71080CD67}" type="parTrans" cxnId="{55477C61-EEA3-4562-9B5F-833A1B67D2E3}">
      <dgm:prSet/>
      <dgm:spPr/>
      <dgm:t>
        <a:bodyPr/>
        <a:lstStyle/>
        <a:p>
          <a:endParaRPr lang="en-US"/>
        </a:p>
      </dgm:t>
    </dgm:pt>
    <dgm:pt modelId="{BCFBA3D7-6B6E-4831-8DA8-1DDCE0F712F2}" type="sibTrans" cxnId="{55477C61-EEA3-4562-9B5F-833A1B67D2E3}">
      <dgm:prSet/>
      <dgm:spPr/>
      <dgm:t>
        <a:bodyPr/>
        <a:lstStyle/>
        <a:p>
          <a:endParaRPr lang="en-US"/>
        </a:p>
      </dgm:t>
    </dgm:pt>
    <dgm:pt modelId="{685ADF38-2EB4-4E03-B07B-E37163508506}">
      <dgm:prSet/>
      <dgm:spPr/>
      <dgm:t>
        <a:bodyPr/>
        <a:lstStyle/>
        <a:p>
          <a:r>
            <a:rPr lang="en-GB"/>
            <a:t>Ability to view problems from different perspectives.</a:t>
          </a:r>
          <a:endParaRPr lang="en-US"/>
        </a:p>
      </dgm:t>
    </dgm:pt>
    <dgm:pt modelId="{F8062EEF-6386-4FAB-81A4-6561A732D0F2}" type="parTrans" cxnId="{91E761D9-598F-42B3-9825-FECF89C98838}">
      <dgm:prSet/>
      <dgm:spPr/>
      <dgm:t>
        <a:bodyPr/>
        <a:lstStyle/>
        <a:p>
          <a:endParaRPr lang="en-US"/>
        </a:p>
      </dgm:t>
    </dgm:pt>
    <dgm:pt modelId="{3A563C97-2E43-4BFA-9EC4-A903325C5DE6}" type="sibTrans" cxnId="{91E761D9-598F-42B3-9825-FECF89C98838}">
      <dgm:prSet/>
      <dgm:spPr/>
      <dgm:t>
        <a:bodyPr/>
        <a:lstStyle/>
        <a:p>
          <a:endParaRPr lang="en-US"/>
        </a:p>
      </dgm:t>
    </dgm:pt>
    <dgm:pt modelId="{F9C640CB-22DC-4D92-B735-3C02D8DDD08C}">
      <dgm:prSet/>
      <dgm:spPr/>
      <dgm:t>
        <a:bodyPr/>
        <a:lstStyle/>
        <a:p>
          <a:r>
            <a:rPr lang="en-US" b="1"/>
            <a:t>Elaboration</a:t>
          </a:r>
          <a:endParaRPr lang="en-US"/>
        </a:p>
      </dgm:t>
    </dgm:pt>
    <dgm:pt modelId="{622327B4-186B-4F38-A8DB-2AB27898F580}" type="parTrans" cxnId="{DA4D591D-80BE-4A54-B0D2-66217A6260C7}">
      <dgm:prSet/>
      <dgm:spPr/>
      <dgm:t>
        <a:bodyPr/>
        <a:lstStyle/>
        <a:p>
          <a:endParaRPr lang="en-US"/>
        </a:p>
      </dgm:t>
    </dgm:pt>
    <dgm:pt modelId="{4AACE945-78F2-48CC-B6CD-C7CC1F992853}" type="sibTrans" cxnId="{DA4D591D-80BE-4A54-B0D2-66217A6260C7}">
      <dgm:prSet/>
      <dgm:spPr/>
      <dgm:t>
        <a:bodyPr/>
        <a:lstStyle/>
        <a:p>
          <a:endParaRPr lang="en-US"/>
        </a:p>
      </dgm:t>
    </dgm:pt>
    <dgm:pt modelId="{26355DEA-6F05-4010-BF89-12CA8E5B2D46}">
      <dgm:prSet/>
      <dgm:spPr/>
      <dgm:t>
        <a:bodyPr/>
        <a:lstStyle/>
        <a:p>
          <a:r>
            <a:rPr lang="en-GB"/>
            <a:t>Ability to develop and improve ideas by adding details.</a:t>
          </a:r>
          <a:r>
            <a:rPr lang="en-US" b="1"/>
            <a:t> </a:t>
          </a:r>
          <a:endParaRPr lang="en-US"/>
        </a:p>
      </dgm:t>
    </dgm:pt>
    <dgm:pt modelId="{98187A58-5264-47F6-ADFD-82CEE3374D49}" type="parTrans" cxnId="{8985D45F-94F6-41C4-BD96-57E716498CBF}">
      <dgm:prSet/>
      <dgm:spPr/>
      <dgm:t>
        <a:bodyPr/>
        <a:lstStyle/>
        <a:p>
          <a:endParaRPr lang="en-US"/>
        </a:p>
      </dgm:t>
    </dgm:pt>
    <dgm:pt modelId="{F8104106-CF78-4DC7-9199-0772CEC50E5C}" type="sibTrans" cxnId="{8985D45F-94F6-41C4-BD96-57E716498CBF}">
      <dgm:prSet/>
      <dgm:spPr/>
      <dgm:t>
        <a:bodyPr/>
        <a:lstStyle/>
        <a:p>
          <a:endParaRPr lang="en-US"/>
        </a:p>
      </dgm:t>
    </dgm:pt>
    <dgm:pt modelId="{F58564F6-D646-43CF-B7CB-2C013AB39F0B}">
      <dgm:prSet/>
      <dgm:spPr/>
      <dgm:t>
        <a:bodyPr/>
        <a:lstStyle/>
        <a:p>
          <a:r>
            <a:rPr lang="en-US" b="1"/>
            <a:t>Imagination</a:t>
          </a:r>
          <a:endParaRPr lang="en-US"/>
        </a:p>
      </dgm:t>
    </dgm:pt>
    <dgm:pt modelId="{FF9E839C-8914-4DDE-A10A-11442CFCF9AB}" type="parTrans" cxnId="{5B3C40E0-8390-406A-AF39-37B41A627DDA}">
      <dgm:prSet/>
      <dgm:spPr/>
      <dgm:t>
        <a:bodyPr/>
        <a:lstStyle/>
        <a:p>
          <a:endParaRPr lang="en-US"/>
        </a:p>
      </dgm:t>
    </dgm:pt>
    <dgm:pt modelId="{70CD82EE-65E6-4407-8B38-1648A9C39B3D}" type="sibTrans" cxnId="{5B3C40E0-8390-406A-AF39-37B41A627DDA}">
      <dgm:prSet/>
      <dgm:spPr/>
      <dgm:t>
        <a:bodyPr/>
        <a:lstStyle/>
        <a:p>
          <a:endParaRPr lang="en-US"/>
        </a:p>
      </dgm:t>
    </dgm:pt>
    <dgm:pt modelId="{49C30A15-EABE-484A-9CE5-E4C7DC52FB29}">
      <dgm:prSet/>
      <dgm:spPr/>
      <dgm:t>
        <a:bodyPr/>
        <a:lstStyle/>
        <a:p>
          <a:r>
            <a:rPr lang="en-US"/>
            <a:t>Creation of mental possibilities.</a:t>
          </a:r>
        </a:p>
      </dgm:t>
    </dgm:pt>
    <dgm:pt modelId="{5C63A03E-0B1D-4652-81EC-743757C10E4D}" type="parTrans" cxnId="{D5D1C273-2C05-498E-B453-4DA07868F4BA}">
      <dgm:prSet/>
      <dgm:spPr/>
      <dgm:t>
        <a:bodyPr/>
        <a:lstStyle/>
        <a:p>
          <a:endParaRPr lang="en-US"/>
        </a:p>
      </dgm:t>
    </dgm:pt>
    <dgm:pt modelId="{C5604CA4-168B-4F53-8FC6-B0B8A07DA503}" type="sibTrans" cxnId="{D5D1C273-2C05-498E-B453-4DA07868F4BA}">
      <dgm:prSet/>
      <dgm:spPr/>
      <dgm:t>
        <a:bodyPr/>
        <a:lstStyle/>
        <a:p>
          <a:endParaRPr lang="en-US"/>
        </a:p>
      </dgm:t>
    </dgm:pt>
    <dgm:pt modelId="{C15E4279-7D1C-401A-AD8E-215352F594E4}">
      <dgm:prSet/>
      <dgm:spPr/>
      <dgm:t>
        <a:bodyPr/>
        <a:lstStyle/>
        <a:p>
          <a:r>
            <a:rPr lang="en-US" b="1"/>
            <a:t>Curiosity</a:t>
          </a:r>
          <a:endParaRPr lang="en-US"/>
        </a:p>
      </dgm:t>
    </dgm:pt>
    <dgm:pt modelId="{20C9C93D-EC8D-4A74-9F67-C76C3DBD4821}" type="parTrans" cxnId="{C6D8AAAF-FD93-4B86-8C04-C6F98C30DDF7}">
      <dgm:prSet/>
      <dgm:spPr/>
      <dgm:t>
        <a:bodyPr/>
        <a:lstStyle/>
        <a:p>
          <a:endParaRPr lang="en-US"/>
        </a:p>
      </dgm:t>
    </dgm:pt>
    <dgm:pt modelId="{C0305657-D66E-486A-8646-87D984904BD9}" type="sibTrans" cxnId="{C6D8AAAF-FD93-4B86-8C04-C6F98C30DDF7}">
      <dgm:prSet/>
      <dgm:spPr/>
      <dgm:t>
        <a:bodyPr/>
        <a:lstStyle/>
        <a:p>
          <a:endParaRPr lang="en-US"/>
        </a:p>
      </dgm:t>
    </dgm:pt>
    <dgm:pt modelId="{AD85ACB4-576E-439D-B5F6-12E773001E7B}">
      <dgm:prSet/>
      <dgm:spPr/>
      <dgm:t>
        <a:bodyPr/>
        <a:lstStyle/>
        <a:p>
          <a:r>
            <a:rPr lang="en-GB"/>
            <a:t>Desire to learn, explore, and question</a:t>
          </a:r>
          <a:endParaRPr lang="en-US"/>
        </a:p>
      </dgm:t>
    </dgm:pt>
    <dgm:pt modelId="{E0949D73-A54D-453E-8B46-DB9A88911D5A}" type="parTrans" cxnId="{AFC7B8E4-3246-41A6-A5B8-9B86B81FCBE8}">
      <dgm:prSet/>
      <dgm:spPr/>
      <dgm:t>
        <a:bodyPr/>
        <a:lstStyle/>
        <a:p>
          <a:endParaRPr lang="en-US"/>
        </a:p>
      </dgm:t>
    </dgm:pt>
    <dgm:pt modelId="{1884739D-34AD-4D80-A1B7-799A1CAE07CC}" type="sibTrans" cxnId="{AFC7B8E4-3246-41A6-A5B8-9B86B81FCBE8}">
      <dgm:prSet/>
      <dgm:spPr/>
      <dgm:t>
        <a:bodyPr/>
        <a:lstStyle/>
        <a:p>
          <a:endParaRPr lang="en-US"/>
        </a:p>
      </dgm:t>
    </dgm:pt>
    <dgm:pt modelId="{0103C937-DB88-4015-B464-98F13D25B4F8}" type="pres">
      <dgm:prSet presAssocID="{D86F24BE-AFF2-4022-8B92-C19724456F0E}" presName="Name0" presStyleCnt="0">
        <dgm:presLayoutVars>
          <dgm:dir/>
          <dgm:resizeHandles val="exact"/>
        </dgm:presLayoutVars>
      </dgm:prSet>
      <dgm:spPr/>
    </dgm:pt>
    <dgm:pt modelId="{98AD114A-8F9F-4372-BA52-26D4F1D1BBA6}" type="pres">
      <dgm:prSet presAssocID="{7A68D4C0-49F2-4DAB-8CFC-452211F15865}" presName="node" presStyleLbl="node1" presStyleIdx="0" presStyleCnt="12">
        <dgm:presLayoutVars>
          <dgm:bulletEnabled val="1"/>
        </dgm:presLayoutVars>
      </dgm:prSet>
      <dgm:spPr/>
    </dgm:pt>
    <dgm:pt modelId="{37913373-E7F0-4E47-AD39-E2339763FADA}" type="pres">
      <dgm:prSet presAssocID="{B6CC1C58-98F7-42D9-81A2-B69AF2B92221}" presName="sibTrans" presStyleLbl="sibTrans1D1" presStyleIdx="0" presStyleCnt="11"/>
      <dgm:spPr/>
    </dgm:pt>
    <dgm:pt modelId="{20C8918F-E2CA-4C1A-9666-EE3D386C2A50}" type="pres">
      <dgm:prSet presAssocID="{B6CC1C58-98F7-42D9-81A2-B69AF2B92221}" presName="connectorText" presStyleLbl="sibTrans1D1" presStyleIdx="0" presStyleCnt="11"/>
      <dgm:spPr/>
    </dgm:pt>
    <dgm:pt modelId="{C3A99C36-ED57-43B8-A39E-743790320FA3}" type="pres">
      <dgm:prSet presAssocID="{A28EC050-D60B-4CB9-8BF5-DFC97B6080C2}" presName="node" presStyleLbl="node1" presStyleIdx="1" presStyleCnt="12">
        <dgm:presLayoutVars>
          <dgm:bulletEnabled val="1"/>
        </dgm:presLayoutVars>
      </dgm:prSet>
      <dgm:spPr/>
    </dgm:pt>
    <dgm:pt modelId="{558F6538-42B3-4859-9BDE-A323947B37D3}" type="pres">
      <dgm:prSet presAssocID="{2BCDADC5-588C-4D91-9C13-4D9D55DF589E}" presName="sibTrans" presStyleLbl="sibTrans1D1" presStyleIdx="1" presStyleCnt="11"/>
      <dgm:spPr/>
    </dgm:pt>
    <dgm:pt modelId="{7C3D0AFE-6AA4-48CE-97CB-5B86DBA7FE01}" type="pres">
      <dgm:prSet presAssocID="{2BCDADC5-588C-4D91-9C13-4D9D55DF589E}" presName="connectorText" presStyleLbl="sibTrans1D1" presStyleIdx="1" presStyleCnt="11"/>
      <dgm:spPr/>
    </dgm:pt>
    <dgm:pt modelId="{6EE09FDD-5F0D-4CAE-B1D1-42C4CB7D59CE}" type="pres">
      <dgm:prSet presAssocID="{61F2FF82-BD1F-4BD6-944B-FBB75FE6B6E0}" presName="node" presStyleLbl="node1" presStyleIdx="2" presStyleCnt="12">
        <dgm:presLayoutVars>
          <dgm:bulletEnabled val="1"/>
        </dgm:presLayoutVars>
      </dgm:prSet>
      <dgm:spPr/>
    </dgm:pt>
    <dgm:pt modelId="{3E62E643-2CEF-4D88-A2B9-AA2E11CA460A}" type="pres">
      <dgm:prSet presAssocID="{B2C79A84-8F0D-43E0-83A1-242A79BA9098}" presName="sibTrans" presStyleLbl="sibTrans1D1" presStyleIdx="2" presStyleCnt="11"/>
      <dgm:spPr/>
    </dgm:pt>
    <dgm:pt modelId="{2D849A38-A3E9-49C9-9C64-33C352B1DFCF}" type="pres">
      <dgm:prSet presAssocID="{B2C79A84-8F0D-43E0-83A1-242A79BA9098}" presName="connectorText" presStyleLbl="sibTrans1D1" presStyleIdx="2" presStyleCnt="11"/>
      <dgm:spPr/>
    </dgm:pt>
    <dgm:pt modelId="{FFC66DEC-55C3-4A61-BE4E-38FC26627E5E}" type="pres">
      <dgm:prSet presAssocID="{3708AA64-8F3F-423E-9AD3-5E463A3B675A}" presName="node" presStyleLbl="node1" presStyleIdx="3" presStyleCnt="12">
        <dgm:presLayoutVars>
          <dgm:bulletEnabled val="1"/>
        </dgm:presLayoutVars>
      </dgm:prSet>
      <dgm:spPr/>
    </dgm:pt>
    <dgm:pt modelId="{A021877A-1AB5-475F-91C7-4BA39CDFCC00}" type="pres">
      <dgm:prSet presAssocID="{C6BBA656-4D71-4469-AD4D-565604588911}" presName="sibTrans" presStyleLbl="sibTrans1D1" presStyleIdx="3" presStyleCnt="11"/>
      <dgm:spPr/>
    </dgm:pt>
    <dgm:pt modelId="{FC05EEBE-C445-4D48-B895-B746251AA1A8}" type="pres">
      <dgm:prSet presAssocID="{C6BBA656-4D71-4469-AD4D-565604588911}" presName="connectorText" presStyleLbl="sibTrans1D1" presStyleIdx="3" presStyleCnt="11"/>
      <dgm:spPr/>
    </dgm:pt>
    <dgm:pt modelId="{0A990228-B395-47F2-8ED7-4DAF8E79520C}" type="pres">
      <dgm:prSet presAssocID="{AC767FF6-EF2A-4C74-BC41-05456ECE90C9}" presName="node" presStyleLbl="node1" presStyleIdx="4" presStyleCnt="12">
        <dgm:presLayoutVars>
          <dgm:bulletEnabled val="1"/>
        </dgm:presLayoutVars>
      </dgm:prSet>
      <dgm:spPr/>
    </dgm:pt>
    <dgm:pt modelId="{A8C1B0AB-8F8A-4B3B-9766-22DE828BCDE4}" type="pres">
      <dgm:prSet presAssocID="{BCFBA3D7-6B6E-4831-8DA8-1DDCE0F712F2}" presName="sibTrans" presStyleLbl="sibTrans1D1" presStyleIdx="4" presStyleCnt="11"/>
      <dgm:spPr/>
    </dgm:pt>
    <dgm:pt modelId="{F2B8FA7E-3CD8-4400-9A2C-8F611DF5C856}" type="pres">
      <dgm:prSet presAssocID="{BCFBA3D7-6B6E-4831-8DA8-1DDCE0F712F2}" presName="connectorText" presStyleLbl="sibTrans1D1" presStyleIdx="4" presStyleCnt="11"/>
      <dgm:spPr/>
    </dgm:pt>
    <dgm:pt modelId="{0F2E6E18-BDB7-4F24-8C3C-1AEE85FFAAA8}" type="pres">
      <dgm:prSet presAssocID="{685ADF38-2EB4-4E03-B07B-E37163508506}" presName="node" presStyleLbl="node1" presStyleIdx="5" presStyleCnt="12">
        <dgm:presLayoutVars>
          <dgm:bulletEnabled val="1"/>
        </dgm:presLayoutVars>
      </dgm:prSet>
      <dgm:spPr/>
    </dgm:pt>
    <dgm:pt modelId="{32349123-EEC5-40C8-A46F-129E366DC3B3}" type="pres">
      <dgm:prSet presAssocID="{3A563C97-2E43-4BFA-9EC4-A903325C5DE6}" presName="sibTrans" presStyleLbl="sibTrans1D1" presStyleIdx="5" presStyleCnt="11"/>
      <dgm:spPr/>
    </dgm:pt>
    <dgm:pt modelId="{B08E025F-66F2-4797-809D-557D86CF88A5}" type="pres">
      <dgm:prSet presAssocID="{3A563C97-2E43-4BFA-9EC4-A903325C5DE6}" presName="connectorText" presStyleLbl="sibTrans1D1" presStyleIdx="5" presStyleCnt="11"/>
      <dgm:spPr/>
    </dgm:pt>
    <dgm:pt modelId="{197B507E-D17C-4CE2-AE99-C67886EBFBD8}" type="pres">
      <dgm:prSet presAssocID="{F9C640CB-22DC-4D92-B735-3C02D8DDD08C}" presName="node" presStyleLbl="node1" presStyleIdx="6" presStyleCnt="12">
        <dgm:presLayoutVars>
          <dgm:bulletEnabled val="1"/>
        </dgm:presLayoutVars>
      </dgm:prSet>
      <dgm:spPr/>
    </dgm:pt>
    <dgm:pt modelId="{6A081B73-96E3-4088-A179-FAA80CB20934}" type="pres">
      <dgm:prSet presAssocID="{4AACE945-78F2-48CC-B6CD-C7CC1F992853}" presName="sibTrans" presStyleLbl="sibTrans1D1" presStyleIdx="6" presStyleCnt="11"/>
      <dgm:spPr/>
    </dgm:pt>
    <dgm:pt modelId="{58755695-DCE9-4678-9A97-7F05FBC00958}" type="pres">
      <dgm:prSet presAssocID="{4AACE945-78F2-48CC-B6CD-C7CC1F992853}" presName="connectorText" presStyleLbl="sibTrans1D1" presStyleIdx="6" presStyleCnt="11"/>
      <dgm:spPr/>
    </dgm:pt>
    <dgm:pt modelId="{3459BFFE-C474-49D4-AEBC-F423BD26B4B1}" type="pres">
      <dgm:prSet presAssocID="{26355DEA-6F05-4010-BF89-12CA8E5B2D46}" presName="node" presStyleLbl="node1" presStyleIdx="7" presStyleCnt="12">
        <dgm:presLayoutVars>
          <dgm:bulletEnabled val="1"/>
        </dgm:presLayoutVars>
      </dgm:prSet>
      <dgm:spPr/>
    </dgm:pt>
    <dgm:pt modelId="{C72CA215-0320-4BB9-BB38-AAA2CE7A724D}" type="pres">
      <dgm:prSet presAssocID="{F8104106-CF78-4DC7-9199-0772CEC50E5C}" presName="sibTrans" presStyleLbl="sibTrans1D1" presStyleIdx="7" presStyleCnt="11"/>
      <dgm:spPr/>
    </dgm:pt>
    <dgm:pt modelId="{F76AF094-F00E-4A46-8C6E-77640406E09C}" type="pres">
      <dgm:prSet presAssocID="{F8104106-CF78-4DC7-9199-0772CEC50E5C}" presName="connectorText" presStyleLbl="sibTrans1D1" presStyleIdx="7" presStyleCnt="11"/>
      <dgm:spPr/>
    </dgm:pt>
    <dgm:pt modelId="{852AA11A-0D30-439D-9359-E8F402610010}" type="pres">
      <dgm:prSet presAssocID="{F58564F6-D646-43CF-B7CB-2C013AB39F0B}" presName="node" presStyleLbl="node1" presStyleIdx="8" presStyleCnt="12">
        <dgm:presLayoutVars>
          <dgm:bulletEnabled val="1"/>
        </dgm:presLayoutVars>
      </dgm:prSet>
      <dgm:spPr/>
    </dgm:pt>
    <dgm:pt modelId="{D07FD8B5-EA88-408F-8626-106FA56B2C97}" type="pres">
      <dgm:prSet presAssocID="{70CD82EE-65E6-4407-8B38-1648A9C39B3D}" presName="sibTrans" presStyleLbl="sibTrans1D1" presStyleIdx="8" presStyleCnt="11"/>
      <dgm:spPr/>
    </dgm:pt>
    <dgm:pt modelId="{B5771C44-DD24-4321-8E10-1D75E04D7376}" type="pres">
      <dgm:prSet presAssocID="{70CD82EE-65E6-4407-8B38-1648A9C39B3D}" presName="connectorText" presStyleLbl="sibTrans1D1" presStyleIdx="8" presStyleCnt="11"/>
      <dgm:spPr/>
    </dgm:pt>
    <dgm:pt modelId="{55B7A140-E366-41D4-890E-624A4876B5BA}" type="pres">
      <dgm:prSet presAssocID="{49C30A15-EABE-484A-9CE5-E4C7DC52FB29}" presName="node" presStyleLbl="node1" presStyleIdx="9" presStyleCnt="12">
        <dgm:presLayoutVars>
          <dgm:bulletEnabled val="1"/>
        </dgm:presLayoutVars>
      </dgm:prSet>
      <dgm:spPr/>
    </dgm:pt>
    <dgm:pt modelId="{EA2F4A89-6A6E-48CE-A4C2-2F0E769B0283}" type="pres">
      <dgm:prSet presAssocID="{C5604CA4-168B-4F53-8FC6-B0B8A07DA503}" presName="sibTrans" presStyleLbl="sibTrans1D1" presStyleIdx="9" presStyleCnt="11"/>
      <dgm:spPr/>
    </dgm:pt>
    <dgm:pt modelId="{509D5636-6760-4EBC-BE0E-4A813DE1F4C1}" type="pres">
      <dgm:prSet presAssocID="{C5604CA4-168B-4F53-8FC6-B0B8A07DA503}" presName="connectorText" presStyleLbl="sibTrans1D1" presStyleIdx="9" presStyleCnt="11"/>
      <dgm:spPr/>
    </dgm:pt>
    <dgm:pt modelId="{465FF4A0-078F-471B-AEC6-70765A242D47}" type="pres">
      <dgm:prSet presAssocID="{C15E4279-7D1C-401A-AD8E-215352F594E4}" presName="node" presStyleLbl="node1" presStyleIdx="10" presStyleCnt="12">
        <dgm:presLayoutVars>
          <dgm:bulletEnabled val="1"/>
        </dgm:presLayoutVars>
      </dgm:prSet>
      <dgm:spPr/>
    </dgm:pt>
    <dgm:pt modelId="{7DC36080-2DAB-4F03-8ED9-F6A76C52B84E}" type="pres">
      <dgm:prSet presAssocID="{C0305657-D66E-486A-8646-87D984904BD9}" presName="sibTrans" presStyleLbl="sibTrans1D1" presStyleIdx="10" presStyleCnt="11"/>
      <dgm:spPr/>
    </dgm:pt>
    <dgm:pt modelId="{0D750CE9-688D-4017-AC11-ABDC1A5FBBC6}" type="pres">
      <dgm:prSet presAssocID="{C0305657-D66E-486A-8646-87D984904BD9}" presName="connectorText" presStyleLbl="sibTrans1D1" presStyleIdx="10" presStyleCnt="11"/>
      <dgm:spPr/>
    </dgm:pt>
    <dgm:pt modelId="{8BB04D3A-4055-4349-ADD1-2B02630A26E8}" type="pres">
      <dgm:prSet presAssocID="{AD85ACB4-576E-439D-B5F6-12E773001E7B}" presName="node" presStyleLbl="node1" presStyleIdx="11" presStyleCnt="12">
        <dgm:presLayoutVars>
          <dgm:bulletEnabled val="1"/>
        </dgm:presLayoutVars>
      </dgm:prSet>
      <dgm:spPr/>
    </dgm:pt>
  </dgm:ptLst>
  <dgm:cxnLst>
    <dgm:cxn modelId="{D29B3707-F946-4DC1-A008-C5EA0EB07801}" type="presOf" srcId="{BCFBA3D7-6B6E-4831-8DA8-1DDCE0F712F2}" destId="{F2B8FA7E-3CD8-4400-9A2C-8F611DF5C856}" srcOrd="1" destOrd="0" presId="urn:microsoft.com/office/officeart/2016/7/layout/RepeatingBendingProcessNew"/>
    <dgm:cxn modelId="{FE149309-D518-4502-AFA6-80DB6FF0624E}" type="presOf" srcId="{B2C79A84-8F0D-43E0-83A1-242A79BA9098}" destId="{3E62E643-2CEF-4D88-A2B9-AA2E11CA460A}" srcOrd="0" destOrd="0" presId="urn:microsoft.com/office/officeart/2016/7/layout/RepeatingBendingProcessNew"/>
    <dgm:cxn modelId="{DCAFCF0D-CD39-49DB-B920-D89561BC6A6C}" type="presOf" srcId="{AC767FF6-EF2A-4C74-BC41-05456ECE90C9}" destId="{0A990228-B395-47F2-8ED7-4DAF8E79520C}" srcOrd="0" destOrd="0" presId="urn:microsoft.com/office/officeart/2016/7/layout/RepeatingBendingProcessNew"/>
    <dgm:cxn modelId="{DA4D591D-80BE-4A54-B0D2-66217A6260C7}" srcId="{D86F24BE-AFF2-4022-8B92-C19724456F0E}" destId="{F9C640CB-22DC-4D92-B735-3C02D8DDD08C}" srcOrd="6" destOrd="0" parTransId="{622327B4-186B-4F38-A8DB-2AB27898F580}" sibTransId="{4AACE945-78F2-48CC-B6CD-C7CC1F992853}"/>
    <dgm:cxn modelId="{DD6C0421-DF34-4A8B-ABC6-0807FCB95193}" type="presOf" srcId="{A28EC050-D60B-4CB9-8BF5-DFC97B6080C2}" destId="{C3A99C36-ED57-43B8-A39E-743790320FA3}" srcOrd="0" destOrd="0" presId="urn:microsoft.com/office/officeart/2016/7/layout/RepeatingBendingProcessNew"/>
    <dgm:cxn modelId="{EEA68826-B199-495C-AC92-9D80950D7CBE}" type="presOf" srcId="{BCFBA3D7-6B6E-4831-8DA8-1DDCE0F712F2}" destId="{A8C1B0AB-8F8A-4B3B-9766-22DE828BCDE4}" srcOrd="0" destOrd="0" presId="urn:microsoft.com/office/officeart/2016/7/layout/RepeatingBendingProcessNew"/>
    <dgm:cxn modelId="{58189526-EE45-4864-A19D-E185291CA94F}" srcId="{D86F24BE-AFF2-4022-8B92-C19724456F0E}" destId="{3708AA64-8F3F-423E-9AD3-5E463A3B675A}" srcOrd="3" destOrd="0" parTransId="{F30CE7CF-A75F-4451-82A6-AD95E1C6B8CE}" sibTransId="{C6BBA656-4D71-4469-AD4D-565604588911}"/>
    <dgm:cxn modelId="{43D5F326-9339-4B48-970A-FA426732279A}" type="presOf" srcId="{F9C640CB-22DC-4D92-B735-3C02D8DDD08C}" destId="{197B507E-D17C-4CE2-AE99-C67886EBFBD8}" srcOrd="0" destOrd="0" presId="urn:microsoft.com/office/officeart/2016/7/layout/RepeatingBendingProcessNew"/>
    <dgm:cxn modelId="{0EAAF22C-BE85-45FE-9A75-6BC991152116}" type="presOf" srcId="{C0305657-D66E-486A-8646-87D984904BD9}" destId="{7DC36080-2DAB-4F03-8ED9-F6A76C52B84E}" srcOrd="0" destOrd="0" presId="urn:microsoft.com/office/officeart/2016/7/layout/RepeatingBendingProcessNew"/>
    <dgm:cxn modelId="{8144592F-0F6F-4F14-A3D4-B7E85A1DDA56}" type="presOf" srcId="{C0305657-D66E-486A-8646-87D984904BD9}" destId="{0D750CE9-688D-4017-AC11-ABDC1A5FBBC6}" srcOrd="1" destOrd="0" presId="urn:microsoft.com/office/officeart/2016/7/layout/RepeatingBendingProcessNew"/>
    <dgm:cxn modelId="{B960BD31-66C1-4E9F-938F-20A4C299C752}" type="presOf" srcId="{C6BBA656-4D71-4469-AD4D-565604588911}" destId="{FC05EEBE-C445-4D48-B895-B746251AA1A8}" srcOrd="1" destOrd="0" presId="urn:microsoft.com/office/officeart/2016/7/layout/RepeatingBendingProcessNew"/>
    <dgm:cxn modelId="{7C3C4E32-0C7A-43A3-95D7-375E47DF4085}" type="presOf" srcId="{B6CC1C58-98F7-42D9-81A2-B69AF2B92221}" destId="{20C8918F-E2CA-4C1A-9666-EE3D386C2A50}" srcOrd="1" destOrd="0" presId="urn:microsoft.com/office/officeart/2016/7/layout/RepeatingBendingProcessNew"/>
    <dgm:cxn modelId="{B554F039-4E8B-4EFE-A4A4-0164DE4E1D8D}" type="presOf" srcId="{F58564F6-D646-43CF-B7CB-2C013AB39F0B}" destId="{852AA11A-0D30-439D-9359-E8F402610010}" srcOrd="0" destOrd="0" presId="urn:microsoft.com/office/officeart/2016/7/layout/RepeatingBendingProcessNew"/>
    <dgm:cxn modelId="{5014F63A-DD92-476D-91CC-EA873A0DD33E}" type="presOf" srcId="{7A68D4C0-49F2-4DAB-8CFC-452211F15865}" destId="{98AD114A-8F9F-4372-BA52-26D4F1D1BBA6}" srcOrd="0" destOrd="0" presId="urn:microsoft.com/office/officeart/2016/7/layout/RepeatingBendingProcessNew"/>
    <dgm:cxn modelId="{8985D45F-94F6-41C4-BD96-57E716498CBF}" srcId="{D86F24BE-AFF2-4022-8B92-C19724456F0E}" destId="{26355DEA-6F05-4010-BF89-12CA8E5B2D46}" srcOrd="7" destOrd="0" parTransId="{98187A58-5264-47F6-ADFD-82CEE3374D49}" sibTransId="{F8104106-CF78-4DC7-9199-0772CEC50E5C}"/>
    <dgm:cxn modelId="{55477C61-EEA3-4562-9B5F-833A1B67D2E3}" srcId="{D86F24BE-AFF2-4022-8B92-C19724456F0E}" destId="{AC767FF6-EF2A-4C74-BC41-05456ECE90C9}" srcOrd="4" destOrd="0" parTransId="{DAAAFB36-23CC-4BBD-BF0B-47D71080CD67}" sibTransId="{BCFBA3D7-6B6E-4831-8DA8-1DDCE0F712F2}"/>
    <dgm:cxn modelId="{DE578B61-68B5-4F80-82AD-2CD8FAD6E312}" type="presOf" srcId="{2BCDADC5-588C-4D91-9C13-4D9D55DF589E}" destId="{558F6538-42B3-4859-9BDE-A323947B37D3}" srcOrd="0" destOrd="0" presId="urn:microsoft.com/office/officeart/2016/7/layout/RepeatingBendingProcessNew"/>
    <dgm:cxn modelId="{F711F542-166F-4D7B-8AAE-8B97ECFA9465}" type="presOf" srcId="{49C30A15-EABE-484A-9CE5-E4C7DC52FB29}" destId="{55B7A140-E366-41D4-890E-624A4876B5BA}" srcOrd="0" destOrd="0" presId="urn:microsoft.com/office/officeart/2016/7/layout/RepeatingBendingProcessNew"/>
    <dgm:cxn modelId="{8A507844-D7D4-42B7-A4A7-43602BFCD3EA}" type="presOf" srcId="{F8104106-CF78-4DC7-9199-0772CEC50E5C}" destId="{C72CA215-0320-4BB9-BB38-AAA2CE7A724D}" srcOrd="0" destOrd="0" presId="urn:microsoft.com/office/officeart/2016/7/layout/RepeatingBendingProcessNew"/>
    <dgm:cxn modelId="{DE354268-F8F3-4ADE-BE05-8239364906B5}" srcId="{D86F24BE-AFF2-4022-8B92-C19724456F0E}" destId="{61F2FF82-BD1F-4BD6-944B-FBB75FE6B6E0}" srcOrd="2" destOrd="0" parTransId="{1053F339-9136-4FF1-A6AB-70F0CAE10A1C}" sibTransId="{B2C79A84-8F0D-43E0-83A1-242A79BA9098}"/>
    <dgm:cxn modelId="{2EDB8F4B-124D-4472-93B3-2D36B643EB40}" srcId="{D86F24BE-AFF2-4022-8B92-C19724456F0E}" destId="{A28EC050-D60B-4CB9-8BF5-DFC97B6080C2}" srcOrd="1" destOrd="0" parTransId="{E32462F2-7B4D-4642-86AA-08D54A6378E1}" sibTransId="{2BCDADC5-588C-4D91-9C13-4D9D55DF589E}"/>
    <dgm:cxn modelId="{D3114270-FAF9-4556-AC1B-349D312791CF}" type="presOf" srcId="{2BCDADC5-588C-4D91-9C13-4D9D55DF589E}" destId="{7C3D0AFE-6AA4-48CE-97CB-5B86DBA7FE01}" srcOrd="1" destOrd="0" presId="urn:microsoft.com/office/officeart/2016/7/layout/RepeatingBendingProcessNew"/>
    <dgm:cxn modelId="{4CB4B072-07F2-48EC-8FD7-2BD9F39150A1}" type="presOf" srcId="{C5604CA4-168B-4F53-8FC6-B0B8A07DA503}" destId="{509D5636-6760-4EBC-BE0E-4A813DE1F4C1}" srcOrd="1" destOrd="0" presId="urn:microsoft.com/office/officeart/2016/7/layout/RepeatingBendingProcessNew"/>
    <dgm:cxn modelId="{D5D1C273-2C05-498E-B453-4DA07868F4BA}" srcId="{D86F24BE-AFF2-4022-8B92-C19724456F0E}" destId="{49C30A15-EABE-484A-9CE5-E4C7DC52FB29}" srcOrd="9" destOrd="0" parTransId="{5C63A03E-0B1D-4652-81EC-743757C10E4D}" sibTransId="{C5604CA4-168B-4F53-8FC6-B0B8A07DA503}"/>
    <dgm:cxn modelId="{DC5EC553-725F-42A4-885F-1DCF8B3FC6F6}" type="presOf" srcId="{AD85ACB4-576E-439D-B5F6-12E773001E7B}" destId="{8BB04D3A-4055-4349-ADD1-2B02630A26E8}" srcOrd="0" destOrd="0" presId="urn:microsoft.com/office/officeart/2016/7/layout/RepeatingBendingProcessNew"/>
    <dgm:cxn modelId="{49F0BA54-4AC1-47B3-A6E6-F25A02C96DCB}" type="presOf" srcId="{D86F24BE-AFF2-4022-8B92-C19724456F0E}" destId="{0103C937-DB88-4015-B464-98F13D25B4F8}" srcOrd="0" destOrd="0" presId="urn:microsoft.com/office/officeart/2016/7/layout/RepeatingBendingProcessNew"/>
    <dgm:cxn modelId="{CA61DF59-7376-463B-8909-5F442615F446}" type="presOf" srcId="{685ADF38-2EB4-4E03-B07B-E37163508506}" destId="{0F2E6E18-BDB7-4F24-8C3C-1AEE85FFAAA8}" srcOrd="0" destOrd="0" presId="urn:microsoft.com/office/officeart/2016/7/layout/RepeatingBendingProcessNew"/>
    <dgm:cxn modelId="{39A3A27C-FD27-4644-99E2-C6759A7E0748}" type="presOf" srcId="{C5604CA4-168B-4F53-8FC6-B0B8A07DA503}" destId="{EA2F4A89-6A6E-48CE-A4C2-2F0E769B0283}" srcOrd="0" destOrd="0" presId="urn:microsoft.com/office/officeart/2016/7/layout/RepeatingBendingProcessNew"/>
    <dgm:cxn modelId="{63BAFA7F-F7BA-4C09-9330-02049F39AC16}" type="presOf" srcId="{70CD82EE-65E6-4407-8B38-1648A9C39B3D}" destId="{D07FD8B5-EA88-408F-8626-106FA56B2C97}" srcOrd="0" destOrd="0" presId="urn:microsoft.com/office/officeart/2016/7/layout/RepeatingBendingProcessNew"/>
    <dgm:cxn modelId="{CE11E086-A7DE-42E3-8984-F8AC2DDCDB51}" type="presOf" srcId="{3708AA64-8F3F-423E-9AD3-5E463A3B675A}" destId="{FFC66DEC-55C3-4A61-BE4E-38FC26627E5E}" srcOrd="0" destOrd="0" presId="urn:microsoft.com/office/officeart/2016/7/layout/RepeatingBendingProcessNew"/>
    <dgm:cxn modelId="{BEA9A08B-6610-43E4-80E5-3B4B2F9D2716}" type="presOf" srcId="{3A563C97-2E43-4BFA-9EC4-A903325C5DE6}" destId="{B08E025F-66F2-4797-809D-557D86CF88A5}" srcOrd="1" destOrd="0" presId="urn:microsoft.com/office/officeart/2016/7/layout/RepeatingBendingProcessNew"/>
    <dgm:cxn modelId="{A08A1095-A60C-49A9-AE75-C062C21E6AD8}" type="presOf" srcId="{61F2FF82-BD1F-4BD6-944B-FBB75FE6B6E0}" destId="{6EE09FDD-5F0D-4CAE-B1D1-42C4CB7D59CE}" srcOrd="0" destOrd="0" presId="urn:microsoft.com/office/officeart/2016/7/layout/RepeatingBendingProcessNew"/>
    <dgm:cxn modelId="{3D6E429F-6A21-4EE2-9CFB-8AA7475261F5}" type="presOf" srcId="{F8104106-CF78-4DC7-9199-0772CEC50E5C}" destId="{F76AF094-F00E-4A46-8C6E-77640406E09C}" srcOrd="1" destOrd="0" presId="urn:microsoft.com/office/officeart/2016/7/layout/RepeatingBendingProcessNew"/>
    <dgm:cxn modelId="{33C823A4-4885-443F-BE3E-8C5741017EA9}" type="presOf" srcId="{4AACE945-78F2-48CC-B6CD-C7CC1F992853}" destId="{58755695-DCE9-4678-9A97-7F05FBC00958}" srcOrd="1" destOrd="0" presId="urn:microsoft.com/office/officeart/2016/7/layout/RepeatingBendingProcessNew"/>
    <dgm:cxn modelId="{1C6074AD-9AC4-4B91-BBB1-506DAE97A9AB}" type="presOf" srcId="{B2C79A84-8F0D-43E0-83A1-242A79BA9098}" destId="{2D849A38-A3E9-49C9-9C64-33C352B1DFCF}" srcOrd="1" destOrd="0" presId="urn:microsoft.com/office/officeart/2016/7/layout/RepeatingBendingProcessNew"/>
    <dgm:cxn modelId="{C6D8AAAF-FD93-4B86-8C04-C6F98C30DDF7}" srcId="{D86F24BE-AFF2-4022-8B92-C19724456F0E}" destId="{C15E4279-7D1C-401A-AD8E-215352F594E4}" srcOrd="10" destOrd="0" parTransId="{20C9C93D-EC8D-4A74-9F67-C76C3DBD4821}" sibTransId="{C0305657-D66E-486A-8646-87D984904BD9}"/>
    <dgm:cxn modelId="{A4FB6AB3-07EE-4C90-A119-414876468FA3}" type="presOf" srcId="{26355DEA-6F05-4010-BF89-12CA8E5B2D46}" destId="{3459BFFE-C474-49D4-AEBC-F423BD26B4B1}" srcOrd="0" destOrd="0" presId="urn:microsoft.com/office/officeart/2016/7/layout/RepeatingBendingProcessNew"/>
    <dgm:cxn modelId="{7F22E4BB-48AD-41E3-98BE-E04CFE2E2BBE}" type="presOf" srcId="{B6CC1C58-98F7-42D9-81A2-B69AF2B92221}" destId="{37913373-E7F0-4E47-AD39-E2339763FADA}" srcOrd="0" destOrd="0" presId="urn:microsoft.com/office/officeart/2016/7/layout/RepeatingBendingProcessNew"/>
    <dgm:cxn modelId="{6CA028BF-3732-4A68-8741-1C22812DE3DE}" type="presOf" srcId="{3A563C97-2E43-4BFA-9EC4-A903325C5DE6}" destId="{32349123-EEC5-40C8-A46F-129E366DC3B3}" srcOrd="0" destOrd="0" presId="urn:microsoft.com/office/officeart/2016/7/layout/RepeatingBendingProcessNew"/>
    <dgm:cxn modelId="{EF6BEFD1-C292-4397-8F75-E8B94C95682A}" type="presOf" srcId="{C15E4279-7D1C-401A-AD8E-215352F594E4}" destId="{465FF4A0-078F-471B-AEC6-70765A242D47}" srcOrd="0" destOrd="0" presId="urn:microsoft.com/office/officeart/2016/7/layout/RepeatingBendingProcessNew"/>
    <dgm:cxn modelId="{91E761D9-598F-42B3-9825-FECF89C98838}" srcId="{D86F24BE-AFF2-4022-8B92-C19724456F0E}" destId="{685ADF38-2EB4-4E03-B07B-E37163508506}" srcOrd="5" destOrd="0" parTransId="{F8062EEF-6386-4FAB-81A4-6561A732D0F2}" sibTransId="{3A563C97-2E43-4BFA-9EC4-A903325C5DE6}"/>
    <dgm:cxn modelId="{75E848DB-E12A-4269-8901-83F17A8A404D}" srcId="{D86F24BE-AFF2-4022-8B92-C19724456F0E}" destId="{7A68D4C0-49F2-4DAB-8CFC-452211F15865}" srcOrd="0" destOrd="0" parTransId="{8AA1C812-A0D2-4433-AE89-026D0C124371}" sibTransId="{B6CC1C58-98F7-42D9-81A2-B69AF2B92221}"/>
    <dgm:cxn modelId="{5B3C40E0-8390-406A-AF39-37B41A627DDA}" srcId="{D86F24BE-AFF2-4022-8B92-C19724456F0E}" destId="{F58564F6-D646-43CF-B7CB-2C013AB39F0B}" srcOrd="8" destOrd="0" parTransId="{FF9E839C-8914-4DDE-A10A-11442CFCF9AB}" sibTransId="{70CD82EE-65E6-4407-8B38-1648A9C39B3D}"/>
    <dgm:cxn modelId="{B8FC64E4-D591-43FB-9032-134B0153D571}" type="presOf" srcId="{70CD82EE-65E6-4407-8B38-1648A9C39B3D}" destId="{B5771C44-DD24-4321-8E10-1D75E04D7376}" srcOrd="1" destOrd="0" presId="urn:microsoft.com/office/officeart/2016/7/layout/RepeatingBendingProcessNew"/>
    <dgm:cxn modelId="{AFC7B8E4-3246-41A6-A5B8-9B86B81FCBE8}" srcId="{D86F24BE-AFF2-4022-8B92-C19724456F0E}" destId="{AD85ACB4-576E-439D-B5F6-12E773001E7B}" srcOrd="11" destOrd="0" parTransId="{E0949D73-A54D-453E-8B46-DB9A88911D5A}" sibTransId="{1884739D-34AD-4D80-A1B7-799A1CAE07CC}"/>
    <dgm:cxn modelId="{1DA2B1EE-9978-487D-836E-2C6D03D73AFB}" type="presOf" srcId="{C6BBA656-4D71-4469-AD4D-565604588911}" destId="{A021877A-1AB5-475F-91C7-4BA39CDFCC00}" srcOrd="0" destOrd="0" presId="urn:microsoft.com/office/officeart/2016/7/layout/RepeatingBendingProcessNew"/>
    <dgm:cxn modelId="{E79A1BFD-5585-4F9E-BEE2-5CD391C90603}" type="presOf" srcId="{4AACE945-78F2-48CC-B6CD-C7CC1F992853}" destId="{6A081B73-96E3-4088-A179-FAA80CB20934}" srcOrd="0" destOrd="0" presId="urn:microsoft.com/office/officeart/2016/7/layout/RepeatingBendingProcessNew"/>
    <dgm:cxn modelId="{8207E75F-84C4-4378-8F0B-29679E132475}" type="presParOf" srcId="{0103C937-DB88-4015-B464-98F13D25B4F8}" destId="{98AD114A-8F9F-4372-BA52-26D4F1D1BBA6}" srcOrd="0" destOrd="0" presId="urn:microsoft.com/office/officeart/2016/7/layout/RepeatingBendingProcessNew"/>
    <dgm:cxn modelId="{B68665B9-503C-49F8-A509-BB708161F2C5}" type="presParOf" srcId="{0103C937-DB88-4015-B464-98F13D25B4F8}" destId="{37913373-E7F0-4E47-AD39-E2339763FADA}" srcOrd="1" destOrd="0" presId="urn:microsoft.com/office/officeart/2016/7/layout/RepeatingBendingProcessNew"/>
    <dgm:cxn modelId="{CBC52903-B101-48FA-A227-8BB512AE8EB1}" type="presParOf" srcId="{37913373-E7F0-4E47-AD39-E2339763FADA}" destId="{20C8918F-E2CA-4C1A-9666-EE3D386C2A50}" srcOrd="0" destOrd="0" presId="urn:microsoft.com/office/officeart/2016/7/layout/RepeatingBendingProcessNew"/>
    <dgm:cxn modelId="{F4881455-FAD8-476E-A3EE-F07ADEC53254}" type="presParOf" srcId="{0103C937-DB88-4015-B464-98F13D25B4F8}" destId="{C3A99C36-ED57-43B8-A39E-743790320FA3}" srcOrd="2" destOrd="0" presId="urn:microsoft.com/office/officeart/2016/7/layout/RepeatingBendingProcessNew"/>
    <dgm:cxn modelId="{1055D578-825D-4659-98D4-FC0576048656}" type="presParOf" srcId="{0103C937-DB88-4015-B464-98F13D25B4F8}" destId="{558F6538-42B3-4859-9BDE-A323947B37D3}" srcOrd="3" destOrd="0" presId="urn:microsoft.com/office/officeart/2016/7/layout/RepeatingBendingProcessNew"/>
    <dgm:cxn modelId="{204FAEF0-0730-4AEB-ADE1-7BAF7774C1E9}" type="presParOf" srcId="{558F6538-42B3-4859-9BDE-A323947B37D3}" destId="{7C3D0AFE-6AA4-48CE-97CB-5B86DBA7FE01}" srcOrd="0" destOrd="0" presId="urn:microsoft.com/office/officeart/2016/7/layout/RepeatingBendingProcessNew"/>
    <dgm:cxn modelId="{59741535-433E-4E04-BFFC-269437DD16AB}" type="presParOf" srcId="{0103C937-DB88-4015-B464-98F13D25B4F8}" destId="{6EE09FDD-5F0D-4CAE-B1D1-42C4CB7D59CE}" srcOrd="4" destOrd="0" presId="urn:microsoft.com/office/officeart/2016/7/layout/RepeatingBendingProcessNew"/>
    <dgm:cxn modelId="{36C91A8D-9E5B-42EF-BA1F-F49D1FED54BD}" type="presParOf" srcId="{0103C937-DB88-4015-B464-98F13D25B4F8}" destId="{3E62E643-2CEF-4D88-A2B9-AA2E11CA460A}" srcOrd="5" destOrd="0" presId="urn:microsoft.com/office/officeart/2016/7/layout/RepeatingBendingProcessNew"/>
    <dgm:cxn modelId="{6E5089DF-5E81-41DD-A015-C4DD5D65C0CE}" type="presParOf" srcId="{3E62E643-2CEF-4D88-A2B9-AA2E11CA460A}" destId="{2D849A38-A3E9-49C9-9C64-33C352B1DFCF}" srcOrd="0" destOrd="0" presId="urn:microsoft.com/office/officeart/2016/7/layout/RepeatingBendingProcessNew"/>
    <dgm:cxn modelId="{B5B97ADA-7C80-4222-9512-011EB90C6EF1}" type="presParOf" srcId="{0103C937-DB88-4015-B464-98F13D25B4F8}" destId="{FFC66DEC-55C3-4A61-BE4E-38FC26627E5E}" srcOrd="6" destOrd="0" presId="urn:microsoft.com/office/officeart/2016/7/layout/RepeatingBendingProcessNew"/>
    <dgm:cxn modelId="{2C92CB5C-8BA8-4AAE-8C1A-B5BA73B3A1B6}" type="presParOf" srcId="{0103C937-DB88-4015-B464-98F13D25B4F8}" destId="{A021877A-1AB5-475F-91C7-4BA39CDFCC00}" srcOrd="7" destOrd="0" presId="urn:microsoft.com/office/officeart/2016/7/layout/RepeatingBendingProcessNew"/>
    <dgm:cxn modelId="{F42CFCEE-41A7-4434-9BC4-B53F8EC97C62}" type="presParOf" srcId="{A021877A-1AB5-475F-91C7-4BA39CDFCC00}" destId="{FC05EEBE-C445-4D48-B895-B746251AA1A8}" srcOrd="0" destOrd="0" presId="urn:microsoft.com/office/officeart/2016/7/layout/RepeatingBendingProcessNew"/>
    <dgm:cxn modelId="{5B0BCA38-8806-4F07-829A-34E0A23750E8}" type="presParOf" srcId="{0103C937-DB88-4015-B464-98F13D25B4F8}" destId="{0A990228-B395-47F2-8ED7-4DAF8E79520C}" srcOrd="8" destOrd="0" presId="urn:microsoft.com/office/officeart/2016/7/layout/RepeatingBendingProcessNew"/>
    <dgm:cxn modelId="{A626AE47-861B-4E6D-9B9C-9676B826EAA5}" type="presParOf" srcId="{0103C937-DB88-4015-B464-98F13D25B4F8}" destId="{A8C1B0AB-8F8A-4B3B-9766-22DE828BCDE4}" srcOrd="9" destOrd="0" presId="urn:microsoft.com/office/officeart/2016/7/layout/RepeatingBendingProcessNew"/>
    <dgm:cxn modelId="{23DD3266-0CC7-4F19-AE6F-A10B3877B278}" type="presParOf" srcId="{A8C1B0AB-8F8A-4B3B-9766-22DE828BCDE4}" destId="{F2B8FA7E-3CD8-4400-9A2C-8F611DF5C856}" srcOrd="0" destOrd="0" presId="urn:microsoft.com/office/officeart/2016/7/layout/RepeatingBendingProcessNew"/>
    <dgm:cxn modelId="{A7DE8BA8-A019-4F65-837C-0FF7F2007AE7}" type="presParOf" srcId="{0103C937-DB88-4015-B464-98F13D25B4F8}" destId="{0F2E6E18-BDB7-4F24-8C3C-1AEE85FFAAA8}" srcOrd="10" destOrd="0" presId="urn:microsoft.com/office/officeart/2016/7/layout/RepeatingBendingProcessNew"/>
    <dgm:cxn modelId="{6B23E798-9851-4D28-97D9-314101985F1F}" type="presParOf" srcId="{0103C937-DB88-4015-B464-98F13D25B4F8}" destId="{32349123-EEC5-40C8-A46F-129E366DC3B3}" srcOrd="11" destOrd="0" presId="urn:microsoft.com/office/officeart/2016/7/layout/RepeatingBendingProcessNew"/>
    <dgm:cxn modelId="{850DD0B5-A82B-4651-85EE-268DE150B736}" type="presParOf" srcId="{32349123-EEC5-40C8-A46F-129E366DC3B3}" destId="{B08E025F-66F2-4797-809D-557D86CF88A5}" srcOrd="0" destOrd="0" presId="urn:microsoft.com/office/officeart/2016/7/layout/RepeatingBendingProcessNew"/>
    <dgm:cxn modelId="{6B55634C-9876-46BC-B62C-84EB1B019F34}" type="presParOf" srcId="{0103C937-DB88-4015-B464-98F13D25B4F8}" destId="{197B507E-D17C-4CE2-AE99-C67886EBFBD8}" srcOrd="12" destOrd="0" presId="urn:microsoft.com/office/officeart/2016/7/layout/RepeatingBendingProcessNew"/>
    <dgm:cxn modelId="{BB9864D6-421C-42A2-8952-0B35F96FE75E}" type="presParOf" srcId="{0103C937-DB88-4015-B464-98F13D25B4F8}" destId="{6A081B73-96E3-4088-A179-FAA80CB20934}" srcOrd="13" destOrd="0" presId="urn:microsoft.com/office/officeart/2016/7/layout/RepeatingBendingProcessNew"/>
    <dgm:cxn modelId="{F300859D-4007-4531-AE1C-CE731E6C3B24}" type="presParOf" srcId="{6A081B73-96E3-4088-A179-FAA80CB20934}" destId="{58755695-DCE9-4678-9A97-7F05FBC00958}" srcOrd="0" destOrd="0" presId="urn:microsoft.com/office/officeart/2016/7/layout/RepeatingBendingProcessNew"/>
    <dgm:cxn modelId="{2C2538AA-4192-4A2D-8933-9C899701A409}" type="presParOf" srcId="{0103C937-DB88-4015-B464-98F13D25B4F8}" destId="{3459BFFE-C474-49D4-AEBC-F423BD26B4B1}" srcOrd="14" destOrd="0" presId="urn:microsoft.com/office/officeart/2016/7/layout/RepeatingBendingProcessNew"/>
    <dgm:cxn modelId="{19FC20B0-AE45-4E37-B23F-5BC0C0F35E41}" type="presParOf" srcId="{0103C937-DB88-4015-B464-98F13D25B4F8}" destId="{C72CA215-0320-4BB9-BB38-AAA2CE7A724D}" srcOrd="15" destOrd="0" presId="urn:microsoft.com/office/officeart/2016/7/layout/RepeatingBendingProcessNew"/>
    <dgm:cxn modelId="{E25FD3BA-956F-479B-BFF7-F5B3EF4328C9}" type="presParOf" srcId="{C72CA215-0320-4BB9-BB38-AAA2CE7A724D}" destId="{F76AF094-F00E-4A46-8C6E-77640406E09C}" srcOrd="0" destOrd="0" presId="urn:microsoft.com/office/officeart/2016/7/layout/RepeatingBendingProcessNew"/>
    <dgm:cxn modelId="{9C2E0E11-C3D3-466A-B496-E50AC102F46B}" type="presParOf" srcId="{0103C937-DB88-4015-B464-98F13D25B4F8}" destId="{852AA11A-0D30-439D-9359-E8F402610010}" srcOrd="16" destOrd="0" presId="urn:microsoft.com/office/officeart/2016/7/layout/RepeatingBendingProcessNew"/>
    <dgm:cxn modelId="{C2E51AD8-5435-48D1-8C0E-D9A3A0E79B2B}" type="presParOf" srcId="{0103C937-DB88-4015-B464-98F13D25B4F8}" destId="{D07FD8B5-EA88-408F-8626-106FA56B2C97}" srcOrd="17" destOrd="0" presId="urn:microsoft.com/office/officeart/2016/7/layout/RepeatingBendingProcessNew"/>
    <dgm:cxn modelId="{4BCE33C9-8F49-4DC8-97AC-7E68E4E571C5}" type="presParOf" srcId="{D07FD8B5-EA88-408F-8626-106FA56B2C97}" destId="{B5771C44-DD24-4321-8E10-1D75E04D7376}" srcOrd="0" destOrd="0" presId="urn:microsoft.com/office/officeart/2016/7/layout/RepeatingBendingProcessNew"/>
    <dgm:cxn modelId="{FF2D855A-B51F-4CF4-A2B7-B63B86796375}" type="presParOf" srcId="{0103C937-DB88-4015-B464-98F13D25B4F8}" destId="{55B7A140-E366-41D4-890E-624A4876B5BA}" srcOrd="18" destOrd="0" presId="urn:microsoft.com/office/officeart/2016/7/layout/RepeatingBendingProcessNew"/>
    <dgm:cxn modelId="{2A75B26F-4446-4CBE-94FB-D1B52CA5AFBF}" type="presParOf" srcId="{0103C937-DB88-4015-B464-98F13D25B4F8}" destId="{EA2F4A89-6A6E-48CE-A4C2-2F0E769B0283}" srcOrd="19" destOrd="0" presId="urn:microsoft.com/office/officeart/2016/7/layout/RepeatingBendingProcessNew"/>
    <dgm:cxn modelId="{9504151F-94C7-4632-95A2-AB9413BF356C}" type="presParOf" srcId="{EA2F4A89-6A6E-48CE-A4C2-2F0E769B0283}" destId="{509D5636-6760-4EBC-BE0E-4A813DE1F4C1}" srcOrd="0" destOrd="0" presId="urn:microsoft.com/office/officeart/2016/7/layout/RepeatingBendingProcessNew"/>
    <dgm:cxn modelId="{D534043F-383A-435E-880A-3473A47E49ED}" type="presParOf" srcId="{0103C937-DB88-4015-B464-98F13D25B4F8}" destId="{465FF4A0-078F-471B-AEC6-70765A242D47}" srcOrd="20" destOrd="0" presId="urn:microsoft.com/office/officeart/2016/7/layout/RepeatingBendingProcessNew"/>
    <dgm:cxn modelId="{2C8CF663-4226-4785-A9F2-0A64F3FF6322}" type="presParOf" srcId="{0103C937-DB88-4015-B464-98F13D25B4F8}" destId="{7DC36080-2DAB-4F03-8ED9-F6A76C52B84E}" srcOrd="21" destOrd="0" presId="urn:microsoft.com/office/officeart/2016/7/layout/RepeatingBendingProcessNew"/>
    <dgm:cxn modelId="{93964ABA-12CE-427A-B8F5-464AB4090F19}" type="presParOf" srcId="{7DC36080-2DAB-4F03-8ED9-F6A76C52B84E}" destId="{0D750CE9-688D-4017-AC11-ABDC1A5FBBC6}" srcOrd="0" destOrd="0" presId="urn:microsoft.com/office/officeart/2016/7/layout/RepeatingBendingProcessNew"/>
    <dgm:cxn modelId="{2B2AA905-F488-451B-BDF6-33BA69D76334}" type="presParOf" srcId="{0103C937-DB88-4015-B464-98F13D25B4F8}" destId="{8BB04D3A-4055-4349-ADD1-2B02630A26E8}" srcOrd="22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37CE96-A686-477C-AEE0-3B948FF04866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bg_accent5_2" csCatId="accent5" phldr="1"/>
      <dgm:spPr/>
      <dgm:t>
        <a:bodyPr/>
        <a:lstStyle/>
        <a:p>
          <a:endParaRPr lang="en-US"/>
        </a:p>
      </dgm:t>
    </dgm:pt>
    <dgm:pt modelId="{2E14F42C-2DED-4F6E-9457-2521000C2780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0" i="0"/>
            <a:t>Enhances problem-solving ability</a:t>
          </a:r>
          <a:endParaRPr lang="en-US"/>
        </a:p>
      </dgm:t>
    </dgm:pt>
    <dgm:pt modelId="{EE4BFD03-BE68-4AB1-8ED5-715C88F3067A}" type="parTrans" cxnId="{69366809-6788-4401-8B9F-D9D7CC381A32}">
      <dgm:prSet/>
      <dgm:spPr/>
      <dgm:t>
        <a:bodyPr/>
        <a:lstStyle/>
        <a:p>
          <a:endParaRPr lang="en-US"/>
        </a:p>
      </dgm:t>
    </dgm:pt>
    <dgm:pt modelId="{DF415588-1442-431C-968A-8E4773F9870C}" type="sibTrans" cxnId="{69366809-6788-4401-8B9F-D9D7CC381A32}">
      <dgm:prSet/>
      <dgm:spPr/>
      <dgm:t>
        <a:bodyPr/>
        <a:lstStyle/>
        <a:p>
          <a:endParaRPr lang="en-US"/>
        </a:p>
      </dgm:t>
    </dgm:pt>
    <dgm:pt modelId="{66884450-5056-497F-A0B4-56490EA74971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Encourages continuous innovation</a:t>
          </a:r>
        </a:p>
      </dgm:t>
    </dgm:pt>
    <dgm:pt modelId="{F71810D9-723C-4D2C-B317-BC7D4CAF2193}" type="parTrans" cxnId="{A2D6D987-6B16-4A20-A591-C5B5F69CE702}">
      <dgm:prSet/>
      <dgm:spPr/>
      <dgm:t>
        <a:bodyPr/>
        <a:lstStyle/>
        <a:p>
          <a:endParaRPr lang="en-US"/>
        </a:p>
      </dgm:t>
    </dgm:pt>
    <dgm:pt modelId="{79ABA894-F933-4F67-A7E2-53D022DE2DA2}" type="sibTrans" cxnId="{A2D6D987-6B16-4A20-A591-C5B5F69CE702}">
      <dgm:prSet/>
      <dgm:spPr/>
      <dgm:t>
        <a:bodyPr/>
        <a:lstStyle/>
        <a:p>
          <a:endParaRPr lang="en-US"/>
        </a:p>
      </dgm:t>
    </dgm:pt>
    <dgm:pt modelId="{BE9AE694-5B7B-43EE-8637-1A9F7C609C65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Promotes rapid adaptability</a:t>
          </a:r>
        </a:p>
      </dgm:t>
    </dgm:pt>
    <dgm:pt modelId="{E1F1D2EA-EEC3-4E0C-BDFC-D9576276C057}" type="parTrans" cxnId="{ECB06F5A-70FC-40B5-B00A-C70F3535AC7D}">
      <dgm:prSet/>
      <dgm:spPr/>
      <dgm:t>
        <a:bodyPr/>
        <a:lstStyle/>
        <a:p>
          <a:endParaRPr lang="en-US"/>
        </a:p>
      </dgm:t>
    </dgm:pt>
    <dgm:pt modelId="{FBB448E1-6DBF-42A3-8D60-0955A2691928}" type="sibTrans" cxnId="{ECB06F5A-70FC-40B5-B00A-C70F3535AC7D}">
      <dgm:prSet/>
      <dgm:spPr/>
      <dgm:t>
        <a:bodyPr/>
        <a:lstStyle/>
        <a:p>
          <a:endParaRPr lang="en-US"/>
        </a:p>
      </dgm:t>
    </dgm:pt>
    <dgm:pt modelId="{A13790AE-BBE6-49CE-A386-F8802DAA0C0A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Increases selfconfidence</a:t>
          </a:r>
        </a:p>
      </dgm:t>
    </dgm:pt>
    <dgm:pt modelId="{9067DECB-50FF-4CDA-93E1-25B39B8A6579}" type="parTrans" cxnId="{EE0DD5D5-44B7-4B76-9A97-64D6E9E280DA}">
      <dgm:prSet/>
      <dgm:spPr/>
      <dgm:t>
        <a:bodyPr/>
        <a:lstStyle/>
        <a:p>
          <a:endParaRPr lang="en-US"/>
        </a:p>
      </dgm:t>
    </dgm:pt>
    <dgm:pt modelId="{39418341-6DB8-4886-A958-8BF290F08C2E}" type="sibTrans" cxnId="{EE0DD5D5-44B7-4B76-9A97-64D6E9E280DA}">
      <dgm:prSet/>
      <dgm:spPr/>
      <dgm:t>
        <a:bodyPr/>
        <a:lstStyle/>
        <a:p>
          <a:endParaRPr lang="en-US"/>
        </a:p>
      </dgm:t>
    </dgm:pt>
    <dgm:pt modelId="{379D261D-D7EB-4C77-9862-350057257E47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Improves professional productivity</a:t>
          </a:r>
        </a:p>
      </dgm:t>
    </dgm:pt>
    <dgm:pt modelId="{8E4BCAFD-DDEB-432E-BB85-4D7BF4E7C30E}" type="parTrans" cxnId="{8F04C176-A022-4842-9BB9-D184726B865C}">
      <dgm:prSet/>
      <dgm:spPr/>
      <dgm:t>
        <a:bodyPr/>
        <a:lstStyle/>
        <a:p>
          <a:endParaRPr lang="en-US"/>
        </a:p>
      </dgm:t>
    </dgm:pt>
    <dgm:pt modelId="{A9B8CAFF-D8CC-4FDC-B8CF-4B72798433CA}" type="sibTrans" cxnId="{8F04C176-A022-4842-9BB9-D184726B865C}">
      <dgm:prSet/>
      <dgm:spPr/>
      <dgm:t>
        <a:bodyPr/>
        <a:lstStyle/>
        <a:p>
          <a:endParaRPr lang="en-US"/>
        </a:p>
      </dgm:t>
    </dgm:pt>
    <dgm:pt modelId="{9F272CFF-7A28-4F93-BAAF-1116A04BAA37}" type="pres">
      <dgm:prSet presAssocID="{9B37CE96-A686-477C-AEE0-3B948FF04866}" presName="root" presStyleCnt="0">
        <dgm:presLayoutVars>
          <dgm:dir/>
          <dgm:resizeHandles val="exact"/>
        </dgm:presLayoutVars>
      </dgm:prSet>
      <dgm:spPr/>
    </dgm:pt>
    <dgm:pt modelId="{8E11148E-D086-47F6-9A13-46D4EEB81ED0}" type="pres">
      <dgm:prSet presAssocID="{2E14F42C-2DED-4F6E-9457-2521000C2780}" presName="compNode" presStyleCnt="0"/>
      <dgm:spPr/>
    </dgm:pt>
    <dgm:pt modelId="{193C5905-FB6A-40B0-ADC5-4F466B078A55}" type="pres">
      <dgm:prSet presAssocID="{2E14F42C-2DED-4F6E-9457-2521000C2780}" presName="iconBgRect" presStyleLbl="bgShp" presStyleIdx="0" presStyleCnt="5"/>
      <dgm:spPr/>
    </dgm:pt>
    <dgm:pt modelId="{F9BC1F32-5530-49FD-B252-1C9612028656}" type="pres">
      <dgm:prSet presAssocID="{2E14F42C-2DED-4F6E-9457-2521000C2780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agnostic"/>
        </a:ext>
      </dgm:extLst>
    </dgm:pt>
    <dgm:pt modelId="{30424C7C-8AD8-48A3-939D-52C6C2C2BD0B}" type="pres">
      <dgm:prSet presAssocID="{2E14F42C-2DED-4F6E-9457-2521000C2780}" presName="spaceRect" presStyleCnt="0"/>
      <dgm:spPr/>
    </dgm:pt>
    <dgm:pt modelId="{FF57597C-CA5F-4800-82FB-0803C6DF4B96}" type="pres">
      <dgm:prSet presAssocID="{2E14F42C-2DED-4F6E-9457-2521000C2780}" presName="textRect" presStyleLbl="revTx" presStyleIdx="0" presStyleCnt="5">
        <dgm:presLayoutVars>
          <dgm:chMax val="1"/>
          <dgm:chPref val="1"/>
        </dgm:presLayoutVars>
      </dgm:prSet>
      <dgm:spPr/>
    </dgm:pt>
    <dgm:pt modelId="{809FFC55-635B-48D8-8FB7-1BE2FAA77BD2}" type="pres">
      <dgm:prSet presAssocID="{DF415588-1442-431C-968A-8E4773F9870C}" presName="sibTrans" presStyleCnt="0"/>
      <dgm:spPr/>
    </dgm:pt>
    <dgm:pt modelId="{0A91F967-27E5-4473-8CF4-38EA4870E795}" type="pres">
      <dgm:prSet presAssocID="{66884450-5056-497F-A0B4-56490EA74971}" presName="compNode" presStyleCnt="0"/>
      <dgm:spPr/>
    </dgm:pt>
    <dgm:pt modelId="{F08A7740-5E19-4C0A-AD8B-ADEEE1FA02FF}" type="pres">
      <dgm:prSet presAssocID="{66884450-5056-497F-A0B4-56490EA74971}" presName="iconBgRect" presStyleLbl="bgShp" presStyleIdx="1" presStyleCnt="5"/>
      <dgm:spPr/>
    </dgm:pt>
    <dgm:pt modelId="{42AA2968-3AA6-42C6-831D-30E4C2FD1666}" type="pres">
      <dgm:prSet presAssocID="{66884450-5056-497F-A0B4-56490EA74971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ag"/>
        </a:ext>
      </dgm:extLst>
    </dgm:pt>
    <dgm:pt modelId="{92B251B9-2416-44E7-BA23-8D878936717F}" type="pres">
      <dgm:prSet presAssocID="{66884450-5056-497F-A0B4-56490EA74971}" presName="spaceRect" presStyleCnt="0"/>
      <dgm:spPr/>
    </dgm:pt>
    <dgm:pt modelId="{7B2C4D0E-3F2A-4BAC-A685-1C8D8F8C4040}" type="pres">
      <dgm:prSet presAssocID="{66884450-5056-497F-A0B4-56490EA74971}" presName="textRect" presStyleLbl="revTx" presStyleIdx="1" presStyleCnt="5">
        <dgm:presLayoutVars>
          <dgm:chMax val="1"/>
          <dgm:chPref val="1"/>
        </dgm:presLayoutVars>
      </dgm:prSet>
      <dgm:spPr/>
    </dgm:pt>
    <dgm:pt modelId="{86F7AC24-945E-48D9-953E-1B3394538B55}" type="pres">
      <dgm:prSet presAssocID="{79ABA894-F933-4F67-A7E2-53D022DE2DA2}" presName="sibTrans" presStyleCnt="0"/>
      <dgm:spPr/>
    </dgm:pt>
    <dgm:pt modelId="{C6F323C9-9F5A-4084-9F03-56961D379AC4}" type="pres">
      <dgm:prSet presAssocID="{BE9AE694-5B7B-43EE-8637-1A9F7C609C65}" presName="compNode" presStyleCnt="0"/>
      <dgm:spPr/>
    </dgm:pt>
    <dgm:pt modelId="{EB740033-718B-404C-95E3-6C6B44623B28}" type="pres">
      <dgm:prSet presAssocID="{BE9AE694-5B7B-43EE-8637-1A9F7C609C65}" presName="iconBgRect" presStyleLbl="bgShp" presStyleIdx="2" presStyleCnt="5"/>
      <dgm:spPr/>
    </dgm:pt>
    <dgm:pt modelId="{C960A976-8FCB-4251-89BA-D34BA9BDA3EC}" type="pres">
      <dgm:prSet presAssocID="{BE9AE694-5B7B-43EE-8637-1A9F7C609C65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ck"/>
        </a:ext>
      </dgm:extLst>
    </dgm:pt>
    <dgm:pt modelId="{A7C58B96-7A19-4712-82B9-05434BEC2955}" type="pres">
      <dgm:prSet presAssocID="{BE9AE694-5B7B-43EE-8637-1A9F7C609C65}" presName="spaceRect" presStyleCnt="0"/>
      <dgm:spPr/>
    </dgm:pt>
    <dgm:pt modelId="{1F93B20F-AD49-4F35-92B9-7959202DF59C}" type="pres">
      <dgm:prSet presAssocID="{BE9AE694-5B7B-43EE-8637-1A9F7C609C65}" presName="textRect" presStyleLbl="revTx" presStyleIdx="2" presStyleCnt="5">
        <dgm:presLayoutVars>
          <dgm:chMax val="1"/>
          <dgm:chPref val="1"/>
        </dgm:presLayoutVars>
      </dgm:prSet>
      <dgm:spPr/>
    </dgm:pt>
    <dgm:pt modelId="{AC702E9E-F460-4B92-9CD5-56302BA8ED7C}" type="pres">
      <dgm:prSet presAssocID="{FBB448E1-6DBF-42A3-8D60-0955A2691928}" presName="sibTrans" presStyleCnt="0"/>
      <dgm:spPr/>
    </dgm:pt>
    <dgm:pt modelId="{F4E84722-581F-4E95-BFBC-F54F3B059A77}" type="pres">
      <dgm:prSet presAssocID="{A13790AE-BBE6-49CE-A386-F8802DAA0C0A}" presName="compNode" presStyleCnt="0"/>
      <dgm:spPr/>
    </dgm:pt>
    <dgm:pt modelId="{187D17B4-92C2-430D-9494-171A3DAF8A85}" type="pres">
      <dgm:prSet presAssocID="{A13790AE-BBE6-49CE-A386-F8802DAA0C0A}" presName="iconBgRect" presStyleLbl="bgShp" presStyleIdx="3" presStyleCnt="5"/>
      <dgm:spPr/>
    </dgm:pt>
    <dgm:pt modelId="{06B29696-858C-41A3-B52D-5EF1622E027E}" type="pres">
      <dgm:prSet presAssocID="{A13790AE-BBE6-49CE-A386-F8802DAA0C0A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ines"/>
        </a:ext>
      </dgm:extLst>
    </dgm:pt>
    <dgm:pt modelId="{0A4DEC91-43E4-4A8F-BB6A-9DCAADE326CE}" type="pres">
      <dgm:prSet presAssocID="{A13790AE-BBE6-49CE-A386-F8802DAA0C0A}" presName="spaceRect" presStyleCnt="0"/>
      <dgm:spPr/>
    </dgm:pt>
    <dgm:pt modelId="{629AD2D9-297B-40CF-B49A-817A439B29FD}" type="pres">
      <dgm:prSet presAssocID="{A13790AE-BBE6-49CE-A386-F8802DAA0C0A}" presName="textRect" presStyleLbl="revTx" presStyleIdx="3" presStyleCnt="5">
        <dgm:presLayoutVars>
          <dgm:chMax val="1"/>
          <dgm:chPref val="1"/>
        </dgm:presLayoutVars>
      </dgm:prSet>
      <dgm:spPr/>
    </dgm:pt>
    <dgm:pt modelId="{9B5F6CFA-14F6-4A36-B82F-48751E174D53}" type="pres">
      <dgm:prSet presAssocID="{39418341-6DB8-4886-A958-8BF290F08C2E}" presName="sibTrans" presStyleCnt="0"/>
      <dgm:spPr/>
    </dgm:pt>
    <dgm:pt modelId="{1449EC56-90EE-430C-9BB3-25B9AB2EC2C8}" type="pres">
      <dgm:prSet presAssocID="{379D261D-D7EB-4C77-9862-350057257E47}" presName="compNode" presStyleCnt="0"/>
      <dgm:spPr/>
    </dgm:pt>
    <dgm:pt modelId="{8BE038DA-CC28-48FC-8FFA-39488E401A84}" type="pres">
      <dgm:prSet presAssocID="{379D261D-D7EB-4C77-9862-350057257E47}" presName="iconBgRect" presStyleLbl="bgShp" presStyleIdx="4" presStyleCnt="5"/>
      <dgm:spPr/>
    </dgm:pt>
    <dgm:pt modelId="{57919EBF-13B6-4F93-A949-15BB73C6D9F9}" type="pres">
      <dgm:prSet presAssocID="{379D261D-D7EB-4C77-9862-350057257E47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nboarding"/>
        </a:ext>
      </dgm:extLst>
    </dgm:pt>
    <dgm:pt modelId="{1A63BABB-FCD2-4644-A3CE-9E3F24015CDD}" type="pres">
      <dgm:prSet presAssocID="{379D261D-D7EB-4C77-9862-350057257E47}" presName="spaceRect" presStyleCnt="0"/>
      <dgm:spPr/>
    </dgm:pt>
    <dgm:pt modelId="{1DA44CBF-CD97-456F-BFAE-3BF7BBBBDB1A}" type="pres">
      <dgm:prSet presAssocID="{379D261D-D7EB-4C77-9862-350057257E47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69366809-6788-4401-8B9F-D9D7CC381A32}" srcId="{9B37CE96-A686-477C-AEE0-3B948FF04866}" destId="{2E14F42C-2DED-4F6E-9457-2521000C2780}" srcOrd="0" destOrd="0" parTransId="{EE4BFD03-BE68-4AB1-8ED5-715C88F3067A}" sibTransId="{DF415588-1442-431C-968A-8E4773F9870C}"/>
    <dgm:cxn modelId="{8F04C176-A022-4842-9BB9-D184726B865C}" srcId="{9B37CE96-A686-477C-AEE0-3B948FF04866}" destId="{379D261D-D7EB-4C77-9862-350057257E47}" srcOrd="4" destOrd="0" parTransId="{8E4BCAFD-DDEB-432E-BB85-4D7BF4E7C30E}" sibTransId="{A9B8CAFF-D8CC-4FDC-B8CF-4B72798433CA}"/>
    <dgm:cxn modelId="{ECB06F5A-70FC-40B5-B00A-C70F3535AC7D}" srcId="{9B37CE96-A686-477C-AEE0-3B948FF04866}" destId="{BE9AE694-5B7B-43EE-8637-1A9F7C609C65}" srcOrd="2" destOrd="0" parTransId="{E1F1D2EA-EEC3-4E0C-BDFC-D9576276C057}" sibTransId="{FBB448E1-6DBF-42A3-8D60-0955A2691928}"/>
    <dgm:cxn modelId="{A2D6D987-6B16-4A20-A591-C5B5F69CE702}" srcId="{9B37CE96-A686-477C-AEE0-3B948FF04866}" destId="{66884450-5056-497F-A0B4-56490EA74971}" srcOrd="1" destOrd="0" parTransId="{F71810D9-723C-4D2C-B317-BC7D4CAF2193}" sibTransId="{79ABA894-F933-4F67-A7E2-53D022DE2DA2}"/>
    <dgm:cxn modelId="{D217BF9E-5A6B-41FE-9B0D-23952A21EF93}" type="presOf" srcId="{66884450-5056-497F-A0B4-56490EA74971}" destId="{7B2C4D0E-3F2A-4BAC-A685-1C8D8F8C4040}" srcOrd="0" destOrd="0" presId="urn:microsoft.com/office/officeart/2018/5/layout/IconCircleLabelList"/>
    <dgm:cxn modelId="{2568E1AD-07F6-4E7C-B555-F2FCA544D85F}" type="presOf" srcId="{A13790AE-BBE6-49CE-A386-F8802DAA0C0A}" destId="{629AD2D9-297B-40CF-B49A-817A439B29FD}" srcOrd="0" destOrd="0" presId="urn:microsoft.com/office/officeart/2018/5/layout/IconCircleLabelList"/>
    <dgm:cxn modelId="{F482E7B1-CA2E-4B2F-B91B-DCC01833E53E}" type="presOf" srcId="{379D261D-D7EB-4C77-9862-350057257E47}" destId="{1DA44CBF-CD97-456F-BFAE-3BF7BBBBDB1A}" srcOrd="0" destOrd="0" presId="urn:microsoft.com/office/officeart/2018/5/layout/IconCircleLabelList"/>
    <dgm:cxn modelId="{72F52BBD-7F68-4298-BECD-807200D2D346}" type="presOf" srcId="{2E14F42C-2DED-4F6E-9457-2521000C2780}" destId="{FF57597C-CA5F-4800-82FB-0803C6DF4B96}" srcOrd="0" destOrd="0" presId="urn:microsoft.com/office/officeart/2018/5/layout/IconCircleLabelList"/>
    <dgm:cxn modelId="{48C7DBBE-F7AA-4A21-9456-F87A244040BF}" type="presOf" srcId="{BE9AE694-5B7B-43EE-8637-1A9F7C609C65}" destId="{1F93B20F-AD49-4F35-92B9-7959202DF59C}" srcOrd="0" destOrd="0" presId="urn:microsoft.com/office/officeart/2018/5/layout/IconCircleLabelList"/>
    <dgm:cxn modelId="{D346E3BE-7344-4922-BA8A-D63EB567E63F}" type="presOf" srcId="{9B37CE96-A686-477C-AEE0-3B948FF04866}" destId="{9F272CFF-7A28-4F93-BAAF-1116A04BAA37}" srcOrd="0" destOrd="0" presId="urn:microsoft.com/office/officeart/2018/5/layout/IconCircleLabelList"/>
    <dgm:cxn modelId="{EE0DD5D5-44B7-4B76-9A97-64D6E9E280DA}" srcId="{9B37CE96-A686-477C-AEE0-3B948FF04866}" destId="{A13790AE-BBE6-49CE-A386-F8802DAA0C0A}" srcOrd="3" destOrd="0" parTransId="{9067DECB-50FF-4CDA-93E1-25B39B8A6579}" sibTransId="{39418341-6DB8-4886-A958-8BF290F08C2E}"/>
    <dgm:cxn modelId="{2BFB5935-0CBC-4CCF-B9AF-DB178AA52E37}" type="presParOf" srcId="{9F272CFF-7A28-4F93-BAAF-1116A04BAA37}" destId="{8E11148E-D086-47F6-9A13-46D4EEB81ED0}" srcOrd="0" destOrd="0" presId="urn:microsoft.com/office/officeart/2018/5/layout/IconCircleLabelList"/>
    <dgm:cxn modelId="{F0EBD90E-468F-4C56-84E3-1A58B8478E77}" type="presParOf" srcId="{8E11148E-D086-47F6-9A13-46D4EEB81ED0}" destId="{193C5905-FB6A-40B0-ADC5-4F466B078A55}" srcOrd="0" destOrd="0" presId="urn:microsoft.com/office/officeart/2018/5/layout/IconCircleLabelList"/>
    <dgm:cxn modelId="{55DA669A-3C0E-45B7-8BE3-592D3E378D5A}" type="presParOf" srcId="{8E11148E-D086-47F6-9A13-46D4EEB81ED0}" destId="{F9BC1F32-5530-49FD-B252-1C9612028656}" srcOrd="1" destOrd="0" presId="urn:microsoft.com/office/officeart/2018/5/layout/IconCircleLabelList"/>
    <dgm:cxn modelId="{6C00003B-FE56-4290-83D0-F854F004C5A4}" type="presParOf" srcId="{8E11148E-D086-47F6-9A13-46D4EEB81ED0}" destId="{30424C7C-8AD8-48A3-939D-52C6C2C2BD0B}" srcOrd="2" destOrd="0" presId="urn:microsoft.com/office/officeart/2018/5/layout/IconCircleLabelList"/>
    <dgm:cxn modelId="{11BF4B24-C555-416D-82EE-44F6CAB2FA78}" type="presParOf" srcId="{8E11148E-D086-47F6-9A13-46D4EEB81ED0}" destId="{FF57597C-CA5F-4800-82FB-0803C6DF4B96}" srcOrd="3" destOrd="0" presId="urn:microsoft.com/office/officeart/2018/5/layout/IconCircleLabelList"/>
    <dgm:cxn modelId="{03F1D7FC-37D3-411D-A0E2-1860581F1716}" type="presParOf" srcId="{9F272CFF-7A28-4F93-BAAF-1116A04BAA37}" destId="{809FFC55-635B-48D8-8FB7-1BE2FAA77BD2}" srcOrd="1" destOrd="0" presId="urn:microsoft.com/office/officeart/2018/5/layout/IconCircleLabelList"/>
    <dgm:cxn modelId="{EA0CD619-2C7D-443C-88E1-ABC4D1D049D8}" type="presParOf" srcId="{9F272CFF-7A28-4F93-BAAF-1116A04BAA37}" destId="{0A91F967-27E5-4473-8CF4-38EA4870E795}" srcOrd="2" destOrd="0" presId="urn:microsoft.com/office/officeart/2018/5/layout/IconCircleLabelList"/>
    <dgm:cxn modelId="{485E7A4B-080B-424E-9951-CD41BFE80E57}" type="presParOf" srcId="{0A91F967-27E5-4473-8CF4-38EA4870E795}" destId="{F08A7740-5E19-4C0A-AD8B-ADEEE1FA02FF}" srcOrd="0" destOrd="0" presId="urn:microsoft.com/office/officeart/2018/5/layout/IconCircleLabelList"/>
    <dgm:cxn modelId="{43FCDB83-6ECA-4A81-9767-F63B0FE5661D}" type="presParOf" srcId="{0A91F967-27E5-4473-8CF4-38EA4870E795}" destId="{42AA2968-3AA6-42C6-831D-30E4C2FD1666}" srcOrd="1" destOrd="0" presId="urn:microsoft.com/office/officeart/2018/5/layout/IconCircleLabelList"/>
    <dgm:cxn modelId="{2C46CF45-4C9A-4799-86B8-C63CE53AE754}" type="presParOf" srcId="{0A91F967-27E5-4473-8CF4-38EA4870E795}" destId="{92B251B9-2416-44E7-BA23-8D878936717F}" srcOrd="2" destOrd="0" presId="urn:microsoft.com/office/officeart/2018/5/layout/IconCircleLabelList"/>
    <dgm:cxn modelId="{1C96B6A5-EF22-4B42-BB70-FF4EB3344FA0}" type="presParOf" srcId="{0A91F967-27E5-4473-8CF4-38EA4870E795}" destId="{7B2C4D0E-3F2A-4BAC-A685-1C8D8F8C4040}" srcOrd="3" destOrd="0" presId="urn:microsoft.com/office/officeart/2018/5/layout/IconCircleLabelList"/>
    <dgm:cxn modelId="{91C688BE-F434-4119-B23C-5A5879F3D98A}" type="presParOf" srcId="{9F272CFF-7A28-4F93-BAAF-1116A04BAA37}" destId="{86F7AC24-945E-48D9-953E-1B3394538B55}" srcOrd="3" destOrd="0" presId="urn:microsoft.com/office/officeart/2018/5/layout/IconCircleLabelList"/>
    <dgm:cxn modelId="{CE2B479B-5852-45DB-B862-D09CF3DA67F2}" type="presParOf" srcId="{9F272CFF-7A28-4F93-BAAF-1116A04BAA37}" destId="{C6F323C9-9F5A-4084-9F03-56961D379AC4}" srcOrd="4" destOrd="0" presId="urn:microsoft.com/office/officeart/2018/5/layout/IconCircleLabelList"/>
    <dgm:cxn modelId="{7F53DD34-CBC9-46E0-B910-386CCAEA5D63}" type="presParOf" srcId="{C6F323C9-9F5A-4084-9F03-56961D379AC4}" destId="{EB740033-718B-404C-95E3-6C6B44623B28}" srcOrd="0" destOrd="0" presId="urn:microsoft.com/office/officeart/2018/5/layout/IconCircleLabelList"/>
    <dgm:cxn modelId="{F7334F0B-5655-4C89-BC03-066D46DC7D2E}" type="presParOf" srcId="{C6F323C9-9F5A-4084-9F03-56961D379AC4}" destId="{C960A976-8FCB-4251-89BA-D34BA9BDA3EC}" srcOrd="1" destOrd="0" presId="urn:microsoft.com/office/officeart/2018/5/layout/IconCircleLabelList"/>
    <dgm:cxn modelId="{4E18D96E-3E68-4E90-86B4-1DA2C45E4FD5}" type="presParOf" srcId="{C6F323C9-9F5A-4084-9F03-56961D379AC4}" destId="{A7C58B96-7A19-4712-82B9-05434BEC2955}" srcOrd="2" destOrd="0" presId="urn:microsoft.com/office/officeart/2018/5/layout/IconCircleLabelList"/>
    <dgm:cxn modelId="{83F850D2-7E20-4228-8363-086DA1B76490}" type="presParOf" srcId="{C6F323C9-9F5A-4084-9F03-56961D379AC4}" destId="{1F93B20F-AD49-4F35-92B9-7959202DF59C}" srcOrd="3" destOrd="0" presId="urn:microsoft.com/office/officeart/2018/5/layout/IconCircleLabelList"/>
    <dgm:cxn modelId="{A376BABE-BD04-441C-81DA-CDACFE1DA621}" type="presParOf" srcId="{9F272CFF-7A28-4F93-BAAF-1116A04BAA37}" destId="{AC702E9E-F460-4B92-9CD5-56302BA8ED7C}" srcOrd="5" destOrd="0" presId="urn:microsoft.com/office/officeart/2018/5/layout/IconCircleLabelList"/>
    <dgm:cxn modelId="{11061374-FDE4-49ED-A723-52D26B6BF705}" type="presParOf" srcId="{9F272CFF-7A28-4F93-BAAF-1116A04BAA37}" destId="{F4E84722-581F-4E95-BFBC-F54F3B059A77}" srcOrd="6" destOrd="0" presId="urn:microsoft.com/office/officeart/2018/5/layout/IconCircleLabelList"/>
    <dgm:cxn modelId="{2073DE02-F376-417B-A453-A23731F0095A}" type="presParOf" srcId="{F4E84722-581F-4E95-BFBC-F54F3B059A77}" destId="{187D17B4-92C2-430D-9494-171A3DAF8A85}" srcOrd="0" destOrd="0" presId="urn:microsoft.com/office/officeart/2018/5/layout/IconCircleLabelList"/>
    <dgm:cxn modelId="{B6ED37C8-C5F8-4EE3-A2F9-D193CD160224}" type="presParOf" srcId="{F4E84722-581F-4E95-BFBC-F54F3B059A77}" destId="{06B29696-858C-41A3-B52D-5EF1622E027E}" srcOrd="1" destOrd="0" presId="urn:microsoft.com/office/officeart/2018/5/layout/IconCircleLabelList"/>
    <dgm:cxn modelId="{D4E4339D-55C9-47C9-8908-1023CE0F7FA1}" type="presParOf" srcId="{F4E84722-581F-4E95-BFBC-F54F3B059A77}" destId="{0A4DEC91-43E4-4A8F-BB6A-9DCAADE326CE}" srcOrd="2" destOrd="0" presId="urn:microsoft.com/office/officeart/2018/5/layout/IconCircleLabelList"/>
    <dgm:cxn modelId="{81D0B472-B592-4DAA-8C98-A31641672C5C}" type="presParOf" srcId="{F4E84722-581F-4E95-BFBC-F54F3B059A77}" destId="{629AD2D9-297B-40CF-B49A-817A439B29FD}" srcOrd="3" destOrd="0" presId="urn:microsoft.com/office/officeart/2018/5/layout/IconCircleLabelList"/>
    <dgm:cxn modelId="{F3CBED3A-263A-46DB-8426-66B45E1ADBCA}" type="presParOf" srcId="{9F272CFF-7A28-4F93-BAAF-1116A04BAA37}" destId="{9B5F6CFA-14F6-4A36-B82F-48751E174D53}" srcOrd="7" destOrd="0" presId="urn:microsoft.com/office/officeart/2018/5/layout/IconCircleLabelList"/>
    <dgm:cxn modelId="{7DEF5C05-CE1B-4ADB-9812-FB2068AD87D0}" type="presParOf" srcId="{9F272CFF-7A28-4F93-BAAF-1116A04BAA37}" destId="{1449EC56-90EE-430C-9BB3-25B9AB2EC2C8}" srcOrd="8" destOrd="0" presId="urn:microsoft.com/office/officeart/2018/5/layout/IconCircleLabelList"/>
    <dgm:cxn modelId="{A201ECEC-C760-4153-9506-C787BF3CDF1E}" type="presParOf" srcId="{1449EC56-90EE-430C-9BB3-25B9AB2EC2C8}" destId="{8BE038DA-CC28-48FC-8FFA-39488E401A84}" srcOrd="0" destOrd="0" presId="urn:microsoft.com/office/officeart/2018/5/layout/IconCircleLabelList"/>
    <dgm:cxn modelId="{248A8D35-33E6-411B-B905-4413C9F8282C}" type="presParOf" srcId="{1449EC56-90EE-430C-9BB3-25B9AB2EC2C8}" destId="{57919EBF-13B6-4F93-A949-15BB73C6D9F9}" srcOrd="1" destOrd="0" presId="urn:microsoft.com/office/officeart/2018/5/layout/IconCircleLabelList"/>
    <dgm:cxn modelId="{A6DE7914-4C07-4003-BB66-99081A5ECD20}" type="presParOf" srcId="{1449EC56-90EE-430C-9BB3-25B9AB2EC2C8}" destId="{1A63BABB-FCD2-4644-A3CE-9E3F24015CDD}" srcOrd="2" destOrd="0" presId="urn:microsoft.com/office/officeart/2018/5/layout/IconCircleLabelList"/>
    <dgm:cxn modelId="{C448E357-1250-4D4A-A7EC-F95B5EDE3FB2}" type="presParOf" srcId="{1449EC56-90EE-430C-9BB3-25B9AB2EC2C8}" destId="{1DA44CBF-CD97-456F-BFAE-3BF7BBBBDB1A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913373-E7F0-4E47-AD39-E2339763FADA}">
      <dsp:nvSpPr>
        <dsp:cNvPr id="0" name=""/>
        <dsp:cNvSpPr/>
      </dsp:nvSpPr>
      <dsp:spPr>
        <a:xfrm>
          <a:off x="1668298" y="379134"/>
          <a:ext cx="29284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92843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806634" y="423237"/>
        <a:ext cx="16172" cy="3234"/>
      </dsp:txXfrm>
    </dsp:sp>
    <dsp:sp modelId="{98AD114A-8F9F-4372-BA52-26D4F1D1BBA6}">
      <dsp:nvSpPr>
        <dsp:cNvPr id="0" name=""/>
        <dsp:cNvSpPr/>
      </dsp:nvSpPr>
      <dsp:spPr>
        <a:xfrm>
          <a:off x="263821" y="2971"/>
          <a:ext cx="1406276" cy="84376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909" tIns="72332" rIns="68909" bIns="7233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i="0" kern="1200"/>
            <a:t>Originality</a:t>
          </a:r>
          <a:endParaRPr lang="en-US" sz="1200" kern="1200"/>
        </a:p>
      </dsp:txBody>
      <dsp:txXfrm>
        <a:off x="263821" y="2971"/>
        <a:ext cx="1406276" cy="843766"/>
      </dsp:txXfrm>
    </dsp:sp>
    <dsp:sp modelId="{558F6538-42B3-4859-9BDE-A323947B37D3}">
      <dsp:nvSpPr>
        <dsp:cNvPr id="0" name=""/>
        <dsp:cNvSpPr/>
      </dsp:nvSpPr>
      <dsp:spPr>
        <a:xfrm>
          <a:off x="3398018" y="379134"/>
          <a:ext cx="29284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92843" y="45720"/>
              </a:lnTo>
            </a:path>
          </a:pathLst>
        </a:custGeom>
        <a:noFill/>
        <a:ln w="6350" cap="flat" cmpd="sng" algn="ctr">
          <a:solidFill>
            <a:schemeClr val="accent2">
              <a:hueOff val="-145536"/>
              <a:satOff val="-8393"/>
              <a:lumOff val="863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536354" y="423237"/>
        <a:ext cx="16172" cy="3234"/>
      </dsp:txXfrm>
    </dsp:sp>
    <dsp:sp modelId="{C3A99C36-ED57-43B8-A39E-743790320FA3}">
      <dsp:nvSpPr>
        <dsp:cNvPr id="0" name=""/>
        <dsp:cNvSpPr/>
      </dsp:nvSpPr>
      <dsp:spPr>
        <a:xfrm>
          <a:off x="1993542" y="2971"/>
          <a:ext cx="1406276" cy="843766"/>
        </a:xfrm>
        <a:prstGeom prst="rect">
          <a:avLst/>
        </a:prstGeom>
        <a:gradFill rotWithShape="0">
          <a:gsLst>
            <a:gs pos="0">
              <a:schemeClr val="accent2">
                <a:hueOff val="-132306"/>
                <a:satOff val="-7630"/>
                <a:lumOff val="78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2306"/>
                <a:satOff val="-7630"/>
                <a:lumOff val="78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2306"/>
                <a:satOff val="-7630"/>
                <a:lumOff val="78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909" tIns="72332" rIns="68909" bIns="7233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Ability to produce unique and innovative ideas.</a:t>
          </a:r>
          <a:endParaRPr lang="en-US" sz="1200" kern="1200"/>
        </a:p>
      </dsp:txBody>
      <dsp:txXfrm>
        <a:off x="1993542" y="2971"/>
        <a:ext cx="1406276" cy="843766"/>
      </dsp:txXfrm>
    </dsp:sp>
    <dsp:sp modelId="{3E62E643-2CEF-4D88-A2B9-AA2E11CA460A}">
      <dsp:nvSpPr>
        <dsp:cNvPr id="0" name=""/>
        <dsp:cNvSpPr/>
      </dsp:nvSpPr>
      <dsp:spPr>
        <a:xfrm>
          <a:off x="966960" y="844937"/>
          <a:ext cx="3459440" cy="292843"/>
        </a:xfrm>
        <a:custGeom>
          <a:avLst/>
          <a:gdLst/>
          <a:ahLst/>
          <a:cxnLst/>
          <a:rect l="0" t="0" r="0" b="0"/>
          <a:pathLst>
            <a:path>
              <a:moveTo>
                <a:pt x="3459440" y="0"/>
              </a:moveTo>
              <a:lnTo>
                <a:pt x="3459440" y="163521"/>
              </a:lnTo>
              <a:lnTo>
                <a:pt x="0" y="163521"/>
              </a:lnTo>
              <a:lnTo>
                <a:pt x="0" y="292843"/>
              </a:lnTo>
            </a:path>
          </a:pathLst>
        </a:custGeom>
        <a:noFill/>
        <a:ln w="6350" cap="flat" cmpd="sng" algn="ctr">
          <a:solidFill>
            <a:schemeClr val="accent2">
              <a:hueOff val="-291073"/>
              <a:satOff val="-16786"/>
              <a:lumOff val="1726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609817" y="989742"/>
        <a:ext cx="173726" cy="3234"/>
      </dsp:txXfrm>
    </dsp:sp>
    <dsp:sp modelId="{6EE09FDD-5F0D-4CAE-B1D1-42C4CB7D59CE}">
      <dsp:nvSpPr>
        <dsp:cNvPr id="0" name=""/>
        <dsp:cNvSpPr/>
      </dsp:nvSpPr>
      <dsp:spPr>
        <a:xfrm>
          <a:off x="3723262" y="2971"/>
          <a:ext cx="1406276" cy="843766"/>
        </a:xfrm>
        <a:prstGeom prst="rect">
          <a:avLst/>
        </a:prstGeom>
        <a:gradFill rotWithShape="0">
          <a:gsLst>
            <a:gs pos="0">
              <a:schemeClr val="accent2">
                <a:hueOff val="-264611"/>
                <a:satOff val="-15260"/>
                <a:lumOff val="156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264611"/>
                <a:satOff val="-15260"/>
                <a:lumOff val="156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264611"/>
                <a:satOff val="-15260"/>
                <a:lumOff val="156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909" tIns="72332" rIns="68909" bIns="7233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/>
            <a:t>Fluency</a:t>
          </a:r>
          <a:endParaRPr lang="en-US" sz="1200" kern="1200"/>
        </a:p>
      </dsp:txBody>
      <dsp:txXfrm>
        <a:off x="3723262" y="2971"/>
        <a:ext cx="1406276" cy="843766"/>
      </dsp:txXfrm>
    </dsp:sp>
    <dsp:sp modelId="{A021877A-1AB5-475F-91C7-4BA39CDFCC00}">
      <dsp:nvSpPr>
        <dsp:cNvPr id="0" name=""/>
        <dsp:cNvSpPr/>
      </dsp:nvSpPr>
      <dsp:spPr>
        <a:xfrm>
          <a:off x="1668298" y="1546344"/>
          <a:ext cx="29284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92843" y="45720"/>
              </a:lnTo>
            </a:path>
          </a:pathLst>
        </a:custGeom>
        <a:noFill/>
        <a:ln w="6350" cap="flat" cmpd="sng" algn="ctr">
          <a:solidFill>
            <a:schemeClr val="accent2">
              <a:hueOff val="-436609"/>
              <a:satOff val="-25178"/>
              <a:lumOff val="2588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806634" y="1590446"/>
        <a:ext cx="16172" cy="3234"/>
      </dsp:txXfrm>
    </dsp:sp>
    <dsp:sp modelId="{FFC66DEC-55C3-4A61-BE4E-38FC26627E5E}">
      <dsp:nvSpPr>
        <dsp:cNvPr id="0" name=""/>
        <dsp:cNvSpPr/>
      </dsp:nvSpPr>
      <dsp:spPr>
        <a:xfrm>
          <a:off x="263821" y="1170181"/>
          <a:ext cx="1406276" cy="843766"/>
        </a:xfrm>
        <a:prstGeom prst="rect">
          <a:avLst/>
        </a:prstGeom>
        <a:gradFill rotWithShape="0">
          <a:gsLst>
            <a:gs pos="0">
              <a:schemeClr val="accent2">
                <a:hueOff val="-396917"/>
                <a:satOff val="-22889"/>
                <a:lumOff val="2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96917"/>
                <a:satOff val="-22889"/>
                <a:lumOff val="2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96917"/>
                <a:satOff val="-22889"/>
                <a:lumOff val="2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909" tIns="72332" rIns="68909" bIns="7233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Generation  of many  ideas in a short amount of  time.</a:t>
          </a:r>
          <a:endParaRPr lang="en-US" sz="1200" kern="1200"/>
        </a:p>
      </dsp:txBody>
      <dsp:txXfrm>
        <a:off x="263821" y="1170181"/>
        <a:ext cx="1406276" cy="843766"/>
      </dsp:txXfrm>
    </dsp:sp>
    <dsp:sp modelId="{A8C1B0AB-8F8A-4B3B-9766-22DE828BCDE4}">
      <dsp:nvSpPr>
        <dsp:cNvPr id="0" name=""/>
        <dsp:cNvSpPr/>
      </dsp:nvSpPr>
      <dsp:spPr>
        <a:xfrm>
          <a:off x="3398018" y="1546344"/>
          <a:ext cx="29284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92843" y="45720"/>
              </a:lnTo>
            </a:path>
          </a:pathLst>
        </a:custGeom>
        <a:noFill/>
        <a:ln w="6350" cap="flat" cmpd="sng" algn="ctr">
          <a:solidFill>
            <a:schemeClr val="accent2">
              <a:hueOff val="-582145"/>
              <a:satOff val="-33571"/>
              <a:lumOff val="3451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536354" y="1590446"/>
        <a:ext cx="16172" cy="3234"/>
      </dsp:txXfrm>
    </dsp:sp>
    <dsp:sp modelId="{0A990228-B395-47F2-8ED7-4DAF8E79520C}">
      <dsp:nvSpPr>
        <dsp:cNvPr id="0" name=""/>
        <dsp:cNvSpPr/>
      </dsp:nvSpPr>
      <dsp:spPr>
        <a:xfrm>
          <a:off x="1993542" y="1170181"/>
          <a:ext cx="1406276" cy="843766"/>
        </a:xfrm>
        <a:prstGeom prst="rect">
          <a:avLst/>
        </a:prstGeom>
        <a:gradFill rotWithShape="0">
          <a:gsLst>
            <a:gs pos="0">
              <a:schemeClr val="accent2">
                <a:hueOff val="-529223"/>
                <a:satOff val="-30519"/>
                <a:lumOff val="313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529223"/>
                <a:satOff val="-30519"/>
                <a:lumOff val="313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529223"/>
                <a:satOff val="-30519"/>
                <a:lumOff val="313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909" tIns="72332" rIns="68909" bIns="7233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/>
            <a:t>Flexibility</a:t>
          </a:r>
          <a:endParaRPr lang="en-US" sz="1200" kern="1200"/>
        </a:p>
      </dsp:txBody>
      <dsp:txXfrm>
        <a:off x="1993542" y="1170181"/>
        <a:ext cx="1406276" cy="843766"/>
      </dsp:txXfrm>
    </dsp:sp>
    <dsp:sp modelId="{32349123-EEC5-40C8-A46F-129E366DC3B3}">
      <dsp:nvSpPr>
        <dsp:cNvPr id="0" name=""/>
        <dsp:cNvSpPr/>
      </dsp:nvSpPr>
      <dsp:spPr>
        <a:xfrm>
          <a:off x="966960" y="2012147"/>
          <a:ext cx="3459440" cy="292843"/>
        </a:xfrm>
        <a:custGeom>
          <a:avLst/>
          <a:gdLst/>
          <a:ahLst/>
          <a:cxnLst/>
          <a:rect l="0" t="0" r="0" b="0"/>
          <a:pathLst>
            <a:path>
              <a:moveTo>
                <a:pt x="3459440" y="0"/>
              </a:moveTo>
              <a:lnTo>
                <a:pt x="3459440" y="163521"/>
              </a:lnTo>
              <a:lnTo>
                <a:pt x="0" y="163521"/>
              </a:lnTo>
              <a:lnTo>
                <a:pt x="0" y="292843"/>
              </a:lnTo>
            </a:path>
          </a:pathLst>
        </a:custGeom>
        <a:noFill/>
        <a:ln w="635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609817" y="2156951"/>
        <a:ext cx="173726" cy="3234"/>
      </dsp:txXfrm>
    </dsp:sp>
    <dsp:sp modelId="{0F2E6E18-BDB7-4F24-8C3C-1AEE85FFAAA8}">
      <dsp:nvSpPr>
        <dsp:cNvPr id="0" name=""/>
        <dsp:cNvSpPr/>
      </dsp:nvSpPr>
      <dsp:spPr>
        <a:xfrm>
          <a:off x="3723262" y="1170181"/>
          <a:ext cx="1406276" cy="843766"/>
        </a:xfrm>
        <a:prstGeom prst="rect">
          <a:avLst/>
        </a:prstGeom>
        <a:gradFill rotWithShape="0">
          <a:gsLst>
            <a:gs pos="0">
              <a:schemeClr val="accent2">
                <a:hueOff val="-661529"/>
                <a:satOff val="-38149"/>
                <a:lumOff val="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61529"/>
                <a:satOff val="-38149"/>
                <a:lumOff val="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61529"/>
                <a:satOff val="-38149"/>
                <a:lumOff val="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909" tIns="72332" rIns="68909" bIns="7233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Ability to view problems from different perspectives.</a:t>
          </a:r>
          <a:endParaRPr lang="en-US" sz="1200" kern="1200"/>
        </a:p>
      </dsp:txBody>
      <dsp:txXfrm>
        <a:off x="3723262" y="1170181"/>
        <a:ext cx="1406276" cy="843766"/>
      </dsp:txXfrm>
    </dsp:sp>
    <dsp:sp modelId="{6A081B73-96E3-4088-A179-FAA80CB20934}">
      <dsp:nvSpPr>
        <dsp:cNvPr id="0" name=""/>
        <dsp:cNvSpPr/>
      </dsp:nvSpPr>
      <dsp:spPr>
        <a:xfrm>
          <a:off x="1668298" y="2713553"/>
          <a:ext cx="29284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92843" y="45720"/>
              </a:lnTo>
            </a:path>
          </a:pathLst>
        </a:custGeom>
        <a:noFill/>
        <a:ln w="6350" cap="flat" cmpd="sng" algn="ctr">
          <a:solidFill>
            <a:schemeClr val="accent2">
              <a:hueOff val="-873218"/>
              <a:satOff val="-50357"/>
              <a:lumOff val="5177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806634" y="2757656"/>
        <a:ext cx="16172" cy="3234"/>
      </dsp:txXfrm>
    </dsp:sp>
    <dsp:sp modelId="{197B507E-D17C-4CE2-AE99-C67886EBFBD8}">
      <dsp:nvSpPr>
        <dsp:cNvPr id="0" name=""/>
        <dsp:cNvSpPr/>
      </dsp:nvSpPr>
      <dsp:spPr>
        <a:xfrm>
          <a:off x="263821" y="2337390"/>
          <a:ext cx="1406276" cy="843766"/>
        </a:xfrm>
        <a:prstGeom prst="rect">
          <a:avLst/>
        </a:prstGeom>
        <a:gradFill rotWithShape="0">
          <a:gsLst>
            <a:gs pos="0">
              <a:schemeClr val="accent2">
                <a:hueOff val="-793834"/>
                <a:satOff val="-45779"/>
                <a:lumOff val="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93834"/>
                <a:satOff val="-45779"/>
                <a:lumOff val="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93834"/>
                <a:satOff val="-45779"/>
                <a:lumOff val="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909" tIns="72332" rIns="68909" bIns="7233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/>
            <a:t>Elaboration</a:t>
          </a:r>
          <a:endParaRPr lang="en-US" sz="1200" kern="1200"/>
        </a:p>
      </dsp:txBody>
      <dsp:txXfrm>
        <a:off x="263821" y="2337390"/>
        <a:ext cx="1406276" cy="843766"/>
      </dsp:txXfrm>
    </dsp:sp>
    <dsp:sp modelId="{C72CA215-0320-4BB9-BB38-AAA2CE7A724D}">
      <dsp:nvSpPr>
        <dsp:cNvPr id="0" name=""/>
        <dsp:cNvSpPr/>
      </dsp:nvSpPr>
      <dsp:spPr>
        <a:xfrm>
          <a:off x="3398018" y="2713553"/>
          <a:ext cx="29284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92843" y="45720"/>
              </a:lnTo>
            </a:path>
          </a:pathLst>
        </a:custGeom>
        <a:noFill/>
        <a:ln w="6350" cap="flat" cmpd="sng" algn="ctr">
          <a:solidFill>
            <a:schemeClr val="accent2">
              <a:hueOff val="-1018754"/>
              <a:satOff val="-58750"/>
              <a:lumOff val="604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536354" y="2757656"/>
        <a:ext cx="16172" cy="3234"/>
      </dsp:txXfrm>
    </dsp:sp>
    <dsp:sp modelId="{3459BFFE-C474-49D4-AEBC-F423BD26B4B1}">
      <dsp:nvSpPr>
        <dsp:cNvPr id="0" name=""/>
        <dsp:cNvSpPr/>
      </dsp:nvSpPr>
      <dsp:spPr>
        <a:xfrm>
          <a:off x="1993542" y="2337390"/>
          <a:ext cx="1406276" cy="843766"/>
        </a:xfrm>
        <a:prstGeom prst="rect">
          <a:avLst/>
        </a:prstGeom>
        <a:gradFill rotWithShape="0">
          <a:gsLst>
            <a:gs pos="0">
              <a:schemeClr val="accent2">
                <a:hueOff val="-926140"/>
                <a:satOff val="-53409"/>
                <a:lumOff val="549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26140"/>
                <a:satOff val="-53409"/>
                <a:lumOff val="549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26140"/>
                <a:satOff val="-53409"/>
                <a:lumOff val="549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909" tIns="72332" rIns="68909" bIns="7233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Ability to develop and improve ideas by adding details.</a:t>
          </a:r>
          <a:r>
            <a:rPr lang="en-US" sz="1200" b="1" kern="1200"/>
            <a:t> </a:t>
          </a:r>
          <a:endParaRPr lang="en-US" sz="1200" kern="1200"/>
        </a:p>
      </dsp:txBody>
      <dsp:txXfrm>
        <a:off x="1993542" y="2337390"/>
        <a:ext cx="1406276" cy="843766"/>
      </dsp:txXfrm>
    </dsp:sp>
    <dsp:sp modelId="{D07FD8B5-EA88-408F-8626-106FA56B2C97}">
      <dsp:nvSpPr>
        <dsp:cNvPr id="0" name=""/>
        <dsp:cNvSpPr/>
      </dsp:nvSpPr>
      <dsp:spPr>
        <a:xfrm>
          <a:off x="966960" y="3179356"/>
          <a:ext cx="3459440" cy="292843"/>
        </a:xfrm>
        <a:custGeom>
          <a:avLst/>
          <a:gdLst/>
          <a:ahLst/>
          <a:cxnLst/>
          <a:rect l="0" t="0" r="0" b="0"/>
          <a:pathLst>
            <a:path>
              <a:moveTo>
                <a:pt x="3459440" y="0"/>
              </a:moveTo>
              <a:lnTo>
                <a:pt x="3459440" y="163521"/>
              </a:lnTo>
              <a:lnTo>
                <a:pt x="0" y="163521"/>
              </a:lnTo>
              <a:lnTo>
                <a:pt x="0" y="292843"/>
              </a:lnTo>
            </a:path>
          </a:pathLst>
        </a:custGeom>
        <a:noFill/>
        <a:ln w="6350" cap="flat" cmpd="sng" algn="ctr">
          <a:solidFill>
            <a:schemeClr val="accent2">
              <a:hueOff val="-1164290"/>
              <a:satOff val="-67142"/>
              <a:lumOff val="6902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609817" y="3324161"/>
        <a:ext cx="173726" cy="3234"/>
      </dsp:txXfrm>
    </dsp:sp>
    <dsp:sp modelId="{852AA11A-0D30-439D-9359-E8F402610010}">
      <dsp:nvSpPr>
        <dsp:cNvPr id="0" name=""/>
        <dsp:cNvSpPr/>
      </dsp:nvSpPr>
      <dsp:spPr>
        <a:xfrm>
          <a:off x="3723262" y="2337390"/>
          <a:ext cx="1406276" cy="843766"/>
        </a:xfrm>
        <a:prstGeom prst="rect">
          <a:avLst/>
        </a:prstGeom>
        <a:gradFill rotWithShape="0">
          <a:gsLst>
            <a:gs pos="0">
              <a:schemeClr val="accent2">
                <a:hueOff val="-1058446"/>
                <a:satOff val="-61039"/>
                <a:lumOff val="62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058446"/>
                <a:satOff val="-61039"/>
                <a:lumOff val="62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058446"/>
                <a:satOff val="-61039"/>
                <a:lumOff val="62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909" tIns="72332" rIns="68909" bIns="7233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/>
            <a:t>Imagination</a:t>
          </a:r>
          <a:endParaRPr lang="en-US" sz="1200" kern="1200"/>
        </a:p>
      </dsp:txBody>
      <dsp:txXfrm>
        <a:off x="3723262" y="2337390"/>
        <a:ext cx="1406276" cy="843766"/>
      </dsp:txXfrm>
    </dsp:sp>
    <dsp:sp modelId="{EA2F4A89-6A6E-48CE-A4C2-2F0E769B0283}">
      <dsp:nvSpPr>
        <dsp:cNvPr id="0" name=""/>
        <dsp:cNvSpPr/>
      </dsp:nvSpPr>
      <dsp:spPr>
        <a:xfrm>
          <a:off x="1668298" y="3880763"/>
          <a:ext cx="29284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92843" y="45720"/>
              </a:lnTo>
            </a:path>
          </a:pathLst>
        </a:custGeom>
        <a:noFill/>
        <a:ln w="6350" cap="flat" cmpd="sng" algn="ctr">
          <a:solidFill>
            <a:schemeClr val="accent2">
              <a:hueOff val="-1309827"/>
              <a:satOff val="-75535"/>
              <a:lumOff val="7765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806634" y="3924866"/>
        <a:ext cx="16172" cy="3234"/>
      </dsp:txXfrm>
    </dsp:sp>
    <dsp:sp modelId="{55B7A140-E366-41D4-890E-624A4876B5BA}">
      <dsp:nvSpPr>
        <dsp:cNvPr id="0" name=""/>
        <dsp:cNvSpPr/>
      </dsp:nvSpPr>
      <dsp:spPr>
        <a:xfrm>
          <a:off x="263821" y="3504600"/>
          <a:ext cx="1406276" cy="843766"/>
        </a:xfrm>
        <a:prstGeom prst="rect">
          <a:avLst/>
        </a:prstGeom>
        <a:gradFill rotWithShape="0">
          <a:gsLst>
            <a:gs pos="0">
              <a:schemeClr val="accent2">
                <a:hueOff val="-1190752"/>
                <a:satOff val="-68668"/>
                <a:lumOff val="705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190752"/>
                <a:satOff val="-68668"/>
                <a:lumOff val="705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190752"/>
                <a:satOff val="-68668"/>
                <a:lumOff val="705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909" tIns="72332" rIns="68909" bIns="7233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Creation of mental possibilities.</a:t>
          </a:r>
        </a:p>
      </dsp:txBody>
      <dsp:txXfrm>
        <a:off x="263821" y="3504600"/>
        <a:ext cx="1406276" cy="843766"/>
      </dsp:txXfrm>
    </dsp:sp>
    <dsp:sp modelId="{7DC36080-2DAB-4F03-8ED9-F6A76C52B84E}">
      <dsp:nvSpPr>
        <dsp:cNvPr id="0" name=""/>
        <dsp:cNvSpPr/>
      </dsp:nvSpPr>
      <dsp:spPr>
        <a:xfrm>
          <a:off x="3398018" y="3880763"/>
          <a:ext cx="29284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92843" y="45720"/>
              </a:lnTo>
            </a:path>
          </a:pathLst>
        </a:custGeom>
        <a:noFill/>
        <a:ln w="635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536354" y="3924866"/>
        <a:ext cx="16172" cy="3234"/>
      </dsp:txXfrm>
    </dsp:sp>
    <dsp:sp modelId="{465FF4A0-078F-471B-AEC6-70765A242D47}">
      <dsp:nvSpPr>
        <dsp:cNvPr id="0" name=""/>
        <dsp:cNvSpPr/>
      </dsp:nvSpPr>
      <dsp:spPr>
        <a:xfrm>
          <a:off x="1993542" y="3504600"/>
          <a:ext cx="1406276" cy="843766"/>
        </a:xfrm>
        <a:prstGeom prst="rect">
          <a:avLst/>
        </a:prstGeom>
        <a:gradFill rotWithShape="0">
          <a:gsLst>
            <a:gs pos="0">
              <a:schemeClr val="accent2">
                <a:hueOff val="-1323057"/>
                <a:satOff val="-76298"/>
                <a:lumOff val="784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23057"/>
                <a:satOff val="-76298"/>
                <a:lumOff val="784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23057"/>
                <a:satOff val="-76298"/>
                <a:lumOff val="784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909" tIns="72332" rIns="68909" bIns="7233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/>
            <a:t>Curiosity</a:t>
          </a:r>
          <a:endParaRPr lang="en-US" sz="1200" kern="1200"/>
        </a:p>
      </dsp:txBody>
      <dsp:txXfrm>
        <a:off x="1993542" y="3504600"/>
        <a:ext cx="1406276" cy="843766"/>
      </dsp:txXfrm>
    </dsp:sp>
    <dsp:sp modelId="{8BB04D3A-4055-4349-ADD1-2B02630A26E8}">
      <dsp:nvSpPr>
        <dsp:cNvPr id="0" name=""/>
        <dsp:cNvSpPr/>
      </dsp:nvSpPr>
      <dsp:spPr>
        <a:xfrm>
          <a:off x="3723262" y="3504600"/>
          <a:ext cx="1406276" cy="843766"/>
        </a:xfrm>
        <a:prstGeom prst="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909" tIns="72332" rIns="68909" bIns="7233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Desire to learn, explore, and question</a:t>
          </a:r>
          <a:endParaRPr lang="en-US" sz="1200" kern="1200"/>
        </a:p>
      </dsp:txBody>
      <dsp:txXfrm>
        <a:off x="3723262" y="3504600"/>
        <a:ext cx="1406276" cy="8437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3C5905-FB6A-40B0-ADC5-4F466B078A55}">
      <dsp:nvSpPr>
        <dsp:cNvPr id="0" name=""/>
        <dsp:cNvSpPr/>
      </dsp:nvSpPr>
      <dsp:spPr>
        <a:xfrm>
          <a:off x="478800" y="1095669"/>
          <a:ext cx="1098000" cy="1098000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BC1F32-5530-49FD-B252-1C9612028656}">
      <dsp:nvSpPr>
        <dsp:cNvPr id="0" name=""/>
        <dsp:cNvSpPr/>
      </dsp:nvSpPr>
      <dsp:spPr>
        <a:xfrm>
          <a:off x="712800" y="1329669"/>
          <a:ext cx="630000" cy="630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57597C-CA5F-4800-82FB-0803C6DF4B96}">
      <dsp:nvSpPr>
        <dsp:cNvPr id="0" name=""/>
        <dsp:cNvSpPr/>
      </dsp:nvSpPr>
      <dsp:spPr>
        <a:xfrm>
          <a:off x="127800" y="2535669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b="0" i="0" kern="1200"/>
            <a:t>Enhances problem-solving ability</a:t>
          </a:r>
          <a:endParaRPr lang="en-US" sz="1500" kern="1200"/>
        </a:p>
      </dsp:txBody>
      <dsp:txXfrm>
        <a:off x="127800" y="2535669"/>
        <a:ext cx="1800000" cy="720000"/>
      </dsp:txXfrm>
    </dsp:sp>
    <dsp:sp modelId="{F08A7740-5E19-4C0A-AD8B-ADEEE1FA02FF}">
      <dsp:nvSpPr>
        <dsp:cNvPr id="0" name=""/>
        <dsp:cNvSpPr/>
      </dsp:nvSpPr>
      <dsp:spPr>
        <a:xfrm>
          <a:off x="2593800" y="1095669"/>
          <a:ext cx="1098000" cy="1098000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AA2968-3AA6-42C6-831D-30E4C2FD1666}">
      <dsp:nvSpPr>
        <dsp:cNvPr id="0" name=""/>
        <dsp:cNvSpPr/>
      </dsp:nvSpPr>
      <dsp:spPr>
        <a:xfrm>
          <a:off x="2827800" y="1329668"/>
          <a:ext cx="630000" cy="630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2C4D0E-3F2A-4BAC-A685-1C8D8F8C4040}">
      <dsp:nvSpPr>
        <dsp:cNvPr id="0" name=""/>
        <dsp:cNvSpPr/>
      </dsp:nvSpPr>
      <dsp:spPr>
        <a:xfrm>
          <a:off x="2242800" y="2535669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/>
            <a:t>Encourages continuous innovation</a:t>
          </a:r>
        </a:p>
      </dsp:txBody>
      <dsp:txXfrm>
        <a:off x="2242800" y="2535669"/>
        <a:ext cx="1800000" cy="720000"/>
      </dsp:txXfrm>
    </dsp:sp>
    <dsp:sp modelId="{EB740033-718B-404C-95E3-6C6B44623B28}">
      <dsp:nvSpPr>
        <dsp:cNvPr id="0" name=""/>
        <dsp:cNvSpPr/>
      </dsp:nvSpPr>
      <dsp:spPr>
        <a:xfrm>
          <a:off x="4708800" y="1095669"/>
          <a:ext cx="1098000" cy="1098000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60A976-8FCB-4251-89BA-D34BA9BDA3EC}">
      <dsp:nvSpPr>
        <dsp:cNvPr id="0" name=""/>
        <dsp:cNvSpPr/>
      </dsp:nvSpPr>
      <dsp:spPr>
        <a:xfrm>
          <a:off x="4942800" y="1329668"/>
          <a:ext cx="630000" cy="630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93B20F-AD49-4F35-92B9-7959202DF59C}">
      <dsp:nvSpPr>
        <dsp:cNvPr id="0" name=""/>
        <dsp:cNvSpPr/>
      </dsp:nvSpPr>
      <dsp:spPr>
        <a:xfrm>
          <a:off x="4357800" y="2535669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/>
            <a:t>Promotes rapid adaptability</a:t>
          </a:r>
        </a:p>
      </dsp:txBody>
      <dsp:txXfrm>
        <a:off x="4357800" y="2535669"/>
        <a:ext cx="1800000" cy="720000"/>
      </dsp:txXfrm>
    </dsp:sp>
    <dsp:sp modelId="{187D17B4-92C2-430D-9494-171A3DAF8A85}">
      <dsp:nvSpPr>
        <dsp:cNvPr id="0" name=""/>
        <dsp:cNvSpPr/>
      </dsp:nvSpPr>
      <dsp:spPr>
        <a:xfrm>
          <a:off x="6823800" y="1095669"/>
          <a:ext cx="1098000" cy="1098000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B29696-858C-41A3-B52D-5EF1622E027E}">
      <dsp:nvSpPr>
        <dsp:cNvPr id="0" name=""/>
        <dsp:cNvSpPr/>
      </dsp:nvSpPr>
      <dsp:spPr>
        <a:xfrm>
          <a:off x="7057800" y="1329668"/>
          <a:ext cx="630000" cy="630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9AD2D9-297B-40CF-B49A-817A439B29FD}">
      <dsp:nvSpPr>
        <dsp:cNvPr id="0" name=""/>
        <dsp:cNvSpPr/>
      </dsp:nvSpPr>
      <dsp:spPr>
        <a:xfrm>
          <a:off x="6472800" y="2535669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/>
            <a:t>Increases selfconfidence</a:t>
          </a:r>
        </a:p>
      </dsp:txBody>
      <dsp:txXfrm>
        <a:off x="6472800" y="2535669"/>
        <a:ext cx="1800000" cy="720000"/>
      </dsp:txXfrm>
    </dsp:sp>
    <dsp:sp modelId="{8BE038DA-CC28-48FC-8FFA-39488E401A84}">
      <dsp:nvSpPr>
        <dsp:cNvPr id="0" name=""/>
        <dsp:cNvSpPr/>
      </dsp:nvSpPr>
      <dsp:spPr>
        <a:xfrm>
          <a:off x="8938800" y="1095669"/>
          <a:ext cx="1098000" cy="1098000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919EBF-13B6-4F93-A949-15BB73C6D9F9}">
      <dsp:nvSpPr>
        <dsp:cNvPr id="0" name=""/>
        <dsp:cNvSpPr/>
      </dsp:nvSpPr>
      <dsp:spPr>
        <a:xfrm>
          <a:off x="9172800" y="1329668"/>
          <a:ext cx="630000" cy="630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A44CBF-CD97-456F-BFAE-3BF7BBBBDB1A}">
      <dsp:nvSpPr>
        <dsp:cNvPr id="0" name=""/>
        <dsp:cNvSpPr/>
      </dsp:nvSpPr>
      <dsp:spPr>
        <a:xfrm>
          <a:off x="8587800" y="2535669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/>
            <a:t>Improves professional productivity</a:t>
          </a:r>
        </a:p>
      </dsp:txBody>
      <dsp:txXfrm>
        <a:off x="8587800" y="2535669"/>
        <a:ext cx="18000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ecb49c778f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g3ecb49c778f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ecb49c778f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g3ecb49c778f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ecb49c778f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g3ecb49c778f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ecb49c778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g3ecb49c778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ecb49c778f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g3ecb49c778f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178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151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581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610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584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53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405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240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553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26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87520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841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" name="Rectangle 9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9" name="Picture 88" descr="Small white light bulbs with one large yellow light bulb drawn on a black surface">
            <a:extLst>
              <a:ext uri="{FF2B5EF4-FFF2-40B4-BE49-F238E27FC236}">
                <a16:creationId xmlns:a16="http://schemas.microsoft.com/office/drawing/2014/main" id="{576254BB-34DE-7F15-0B7C-E06FCA70698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884" r="-1" b="-1"/>
          <a:stretch>
            <a:fillRect/>
          </a:stretch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94" name="Rectangle 9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5" name="Google Shape;85;p13"/>
          <p:cNvSpPr txBox="1"/>
          <p:nvPr/>
        </p:nvSpPr>
        <p:spPr>
          <a:xfrm>
            <a:off x="838200" y="365125"/>
            <a:ext cx="3822189" cy="1899912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marR="0" lvl="0" indent="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i="0" u="none" strike="noStrike" cap="none" dirty="0">
                <a:solidFill>
                  <a:schemeClr val="accent2"/>
                </a:solidFill>
                <a:latin typeface="+mj-lt"/>
                <a:ea typeface="+mj-ea"/>
                <a:cs typeface="+mj-cs"/>
                <a:sym typeface="Poppins"/>
              </a:rPr>
              <a:t>THINKING</a:t>
            </a:r>
            <a:endParaRPr lang="en-US" sz="6000" dirty="0"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6" name="Google Shape;86;p13"/>
          <p:cNvSpPr txBox="1"/>
          <p:nvPr/>
        </p:nvSpPr>
        <p:spPr>
          <a:xfrm>
            <a:off x="838200" y="2434201"/>
            <a:ext cx="3822189" cy="1691232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rmAutofit/>
          </a:bodyPr>
          <a:lstStyle/>
          <a:p>
            <a:pPr marR="0" lvl="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800" b="0" i="0" u="none" strike="noStrike" cap="none" dirty="0">
                <a:sym typeface="Lato Light"/>
              </a:rPr>
              <a:t>Concepts, Elements of Thinking, and Creative </a:t>
            </a:r>
            <a:r>
              <a:rPr lang="en-US" sz="2800" dirty="0">
                <a:sym typeface="Lato Light"/>
              </a:rPr>
              <a:t>Thinking</a:t>
            </a:r>
            <a:endParaRPr lang="en-US" sz="2000" dirty="0">
              <a:sym typeface="Lato Light"/>
            </a:endParaRPr>
          </a:p>
          <a:p>
            <a:pPr marL="0" marR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3B29D0-6EE3-483C-34BD-8E18094AFAF7}"/>
              </a:ext>
            </a:extLst>
          </p:cNvPr>
          <p:cNvSpPr txBox="1"/>
          <p:nvPr/>
        </p:nvSpPr>
        <p:spPr>
          <a:xfrm>
            <a:off x="838200" y="4880344"/>
            <a:ext cx="1749390" cy="10218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914400">
              <a:lnSpc>
                <a:spcPct val="90000"/>
              </a:lnSpc>
              <a:spcAft>
                <a:spcPts val="600"/>
              </a:spcAft>
            </a:pPr>
            <a:r>
              <a:rPr lang="en-US" dirty="0">
                <a:sym typeface="Lato"/>
              </a:rPr>
              <a:t>Presented by:</a:t>
            </a:r>
          </a:p>
          <a:p>
            <a:pPr lvl="0" defTabSz="914400">
              <a:lnSpc>
                <a:spcPct val="90000"/>
              </a:lnSpc>
              <a:spcAft>
                <a:spcPts val="600"/>
              </a:spcAft>
            </a:pPr>
            <a:r>
              <a:rPr lang="en-US" dirty="0">
                <a:sym typeface="Lato"/>
              </a:rPr>
              <a:t>- </a:t>
            </a:r>
            <a:r>
              <a:rPr lang="en-US" dirty="0" err="1">
                <a:sym typeface="Lato"/>
              </a:rPr>
              <a:t>Munu</a:t>
            </a:r>
            <a:r>
              <a:rPr lang="en-US" dirty="0">
                <a:sym typeface="Lato"/>
              </a:rPr>
              <a:t> </a:t>
            </a:r>
            <a:r>
              <a:rPr lang="en-US" dirty="0" err="1">
                <a:sym typeface="Lato"/>
              </a:rPr>
              <a:t>pokharel</a:t>
            </a:r>
            <a:endParaRPr lang="en-US" dirty="0">
              <a:sym typeface="Lato"/>
            </a:endParaRPr>
          </a:p>
          <a:p>
            <a:endParaRPr lang="en-GB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3" name="Rectangle 182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86" name="Rectangle 185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Rectangle 187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0" name="Rectangle 189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Google Shape;177;p22"/>
          <p:cNvSpPr txBox="1"/>
          <p:nvPr/>
        </p:nvSpPr>
        <p:spPr>
          <a:xfrm>
            <a:off x="1043631" y="809898"/>
            <a:ext cx="9942716" cy="1554480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marR="0" lvl="0" indent="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i="0" u="none" strike="noStrike" kern="1200" cap="none">
                <a:solidFill>
                  <a:schemeClr val="tx1"/>
                </a:solidFill>
                <a:latin typeface="+mj-lt"/>
                <a:ea typeface="+mj-ea"/>
                <a:cs typeface="+mj-cs"/>
                <a:sym typeface="Poppins"/>
              </a:rPr>
              <a:t>The</a:t>
            </a:r>
            <a:r>
              <a:rPr lang="en-US" sz="4800" b="1" kern="1200">
                <a:solidFill>
                  <a:schemeClr val="tx1"/>
                </a:solidFill>
                <a:latin typeface="+mj-lt"/>
                <a:ea typeface="+mj-ea"/>
                <a:cs typeface="+mj-cs"/>
                <a:sym typeface="Poppins"/>
              </a:rPr>
              <a:t> </a:t>
            </a:r>
            <a:r>
              <a:rPr lang="en-US" sz="4800" b="1" i="0" u="none" strike="noStrike" kern="1200" cap="none">
                <a:solidFill>
                  <a:schemeClr val="tx1"/>
                </a:solidFill>
                <a:latin typeface="+mj-lt"/>
                <a:ea typeface="+mj-ea"/>
                <a:cs typeface="+mj-cs"/>
                <a:sym typeface="Poppins"/>
              </a:rPr>
              <a:t>4 Stages of Creative </a:t>
            </a:r>
            <a:r>
              <a:rPr lang="en-US" sz="4800" b="1" kern="1200">
                <a:solidFill>
                  <a:schemeClr val="tx1"/>
                </a:solidFill>
                <a:latin typeface="+mj-lt"/>
                <a:ea typeface="+mj-ea"/>
                <a:cs typeface="+mj-cs"/>
                <a:sym typeface="Poppins"/>
              </a:rPr>
              <a:t>Thinking</a:t>
            </a:r>
            <a:endParaRPr lang="en-US" sz="48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6" name="Google Shape;176;p22"/>
          <p:cNvSpPr txBox="1"/>
          <p:nvPr/>
        </p:nvSpPr>
        <p:spPr>
          <a:xfrm>
            <a:off x="1045028" y="3017522"/>
            <a:ext cx="9941319" cy="3124658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marR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>
                <a:sym typeface="Calibri"/>
              </a:rPr>
              <a:t>Stage 1- </a:t>
            </a:r>
            <a:r>
              <a:rPr lang="en-US" sz="2400" b="1" i="0" u="none" strike="noStrike" cap="none">
                <a:sym typeface="Calibri"/>
              </a:rPr>
              <a:t>Preparation:</a:t>
            </a:r>
          </a:p>
          <a:p>
            <a:pPr marL="457200" marR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2400">
                <a:sym typeface="Calibri"/>
              </a:rPr>
              <a:t>Refers to gathering of information and understanding the problem.</a:t>
            </a:r>
          </a:p>
          <a:p>
            <a:pPr marL="457200" marR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2400">
                <a:sym typeface="Calibri"/>
              </a:rPr>
              <a:t>Identifying the facts and possible approaches</a:t>
            </a:r>
          </a:p>
          <a:p>
            <a:pPr marL="0" marR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>
              <a:sym typeface="Calibri"/>
            </a:endParaRPr>
          </a:p>
          <a:p>
            <a:pPr marL="0" marR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>
                <a:sym typeface="Calibri"/>
              </a:rPr>
              <a:t>Stage 2- Incubation:</a:t>
            </a:r>
          </a:p>
          <a:p>
            <a:pPr marL="457200" marR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2400">
                <a:sym typeface="Calibri"/>
              </a:rPr>
              <a:t>The problem is set aside temporarily.</a:t>
            </a:r>
          </a:p>
          <a:p>
            <a:pPr marL="457200" marR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2400">
                <a:sym typeface="Calibri"/>
              </a:rPr>
              <a:t>The unconscious mind continues processing the information.</a:t>
            </a:r>
          </a:p>
          <a:p>
            <a:pPr marL="457200" marR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1">
              <a:sym typeface="Poppins"/>
            </a:endParaRPr>
          </a:p>
        </p:txBody>
      </p:sp>
      <p:cxnSp>
        <p:nvCxnSpPr>
          <p:cNvPr id="192" name="Straight Connector 191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8" name="Google Shape;178;p22"/>
          <p:cNvSpPr/>
          <p:nvPr/>
        </p:nvSpPr>
        <p:spPr>
          <a:xfrm>
            <a:off x="571500" y="571500"/>
            <a:ext cx="47625" cy="600075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0" name="Rectangle 189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93" name="Rectangle 19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Rectangle 19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6" name="Rectangle 195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Google Shape;185;p23"/>
          <p:cNvSpPr txBox="1"/>
          <p:nvPr/>
        </p:nvSpPr>
        <p:spPr>
          <a:xfrm>
            <a:off x="590719" y="2330505"/>
            <a:ext cx="4559425" cy="3979585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marR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ym typeface="Calibri"/>
              </a:rPr>
              <a:t>Stage 3- Illumination:</a:t>
            </a:r>
            <a:endParaRPr lang="en-US" sz="2000" b="1" i="0" u="none" strike="noStrike" cap="none" dirty="0">
              <a:sym typeface="Calibri"/>
            </a:endParaRPr>
          </a:p>
          <a:p>
            <a:pPr marL="457200" marR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2000" dirty="0">
                <a:sym typeface="Calibri"/>
              </a:rPr>
              <a:t>This refers to the sudden appearance of a new idea or solution.</a:t>
            </a:r>
          </a:p>
          <a:p>
            <a:pPr marL="457200" marR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2000" dirty="0">
                <a:sym typeface="Calibri"/>
              </a:rPr>
              <a:t>It is often referred to as the “aha” moment.</a:t>
            </a:r>
          </a:p>
          <a:p>
            <a:pPr marL="0" marR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ym typeface="Calibri"/>
            </a:endParaRPr>
          </a:p>
          <a:p>
            <a:pPr marL="0" marR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ym typeface="Calibri"/>
              </a:rPr>
              <a:t>Stage 4- Verification:</a:t>
            </a:r>
          </a:p>
          <a:p>
            <a:pPr marL="457200" marR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2000" dirty="0">
                <a:sym typeface="Calibri"/>
              </a:rPr>
              <a:t>This is the stage wherein the idea is tested and evaluated.</a:t>
            </a:r>
          </a:p>
          <a:p>
            <a:pPr marL="457200" marR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2000" dirty="0">
                <a:sym typeface="Calibri"/>
              </a:rPr>
              <a:t>Determining whether the solution is practical and useful.</a:t>
            </a:r>
          </a:p>
          <a:p>
            <a:pPr marL="457200" marR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1" dirty="0">
              <a:sym typeface="Poppins"/>
            </a:endParaRPr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" name="Rectangle 199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4" name="Google Shape;184;p23" descr="Person holding bundle of mini string lights in hands"/>
          <p:cNvPicPr preferRelativeResize="0"/>
          <p:nvPr/>
        </p:nvPicPr>
        <p:blipFill>
          <a:blip r:embed="rId3"/>
          <a:srcRect l="20986" r="20986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2" name="Rectangle 211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" name="Google Shape;196;p24"/>
          <p:cNvSpPr txBox="1"/>
          <p:nvPr/>
        </p:nvSpPr>
        <p:spPr>
          <a:xfrm>
            <a:off x="838200" y="556995"/>
            <a:ext cx="10515600" cy="1133693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marR="0" lvl="0" indent="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200" b="1" kern="1200" dirty="0">
                <a:solidFill>
                  <a:schemeClr val="accent2"/>
                </a:solidFill>
                <a:latin typeface="+mj-lt"/>
                <a:ea typeface="+mj-ea"/>
                <a:cs typeface="+mj-cs"/>
                <a:sym typeface="Poppins"/>
              </a:rPr>
              <a:t>Importance of </a:t>
            </a:r>
            <a:r>
              <a:rPr lang="en-US" sz="5200" b="1" i="0" u="none" strike="noStrike" kern="1200" cap="none" dirty="0">
                <a:solidFill>
                  <a:schemeClr val="accent2"/>
                </a:solidFill>
                <a:latin typeface="+mj-lt"/>
                <a:ea typeface="+mj-ea"/>
                <a:cs typeface="+mj-cs"/>
                <a:sym typeface="Poppins"/>
              </a:rPr>
              <a:t>Creativ</a:t>
            </a:r>
            <a:r>
              <a:rPr lang="en-US" sz="5200" b="1" kern="1200" dirty="0">
                <a:solidFill>
                  <a:schemeClr val="accent2"/>
                </a:solidFill>
                <a:latin typeface="+mj-lt"/>
                <a:ea typeface="+mj-ea"/>
                <a:cs typeface="+mj-cs"/>
                <a:sym typeface="Poppins"/>
              </a:rPr>
              <a:t>e Thinking</a:t>
            </a:r>
            <a:endParaRPr lang="en-US" sz="5200" kern="1200" dirty="0"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7" name="Google Shape;197;p24"/>
          <p:cNvSpPr/>
          <p:nvPr/>
        </p:nvSpPr>
        <p:spPr>
          <a:xfrm>
            <a:off x="571500" y="571500"/>
            <a:ext cx="47700" cy="6000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99" name="Google Shape;191;p24">
            <a:extLst>
              <a:ext uri="{FF2B5EF4-FFF2-40B4-BE49-F238E27FC236}">
                <a16:creationId xmlns:a16="http://schemas.microsoft.com/office/drawing/2014/main" id="{C6CBA9D3-5C07-82A4-B366-C26EE5D791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835779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6" name="Rectangle 225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Google Shape;203;p25"/>
          <p:cNvSpPr txBox="1"/>
          <p:nvPr/>
        </p:nvSpPr>
        <p:spPr>
          <a:xfrm>
            <a:off x="640080" y="325369"/>
            <a:ext cx="4368602" cy="1956841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rmAutofit/>
          </a:bodyPr>
          <a:lstStyle/>
          <a:p>
            <a:pPr marL="0" marR="0" lvl="0" indent="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i="0" u="none" strike="noStrike" cap="none">
                <a:latin typeface="+mj-lt"/>
                <a:ea typeface="+mj-ea"/>
                <a:cs typeface="+mj-cs"/>
                <a:sym typeface="Poppins"/>
              </a:rPr>
              <a:t>Conclusion</a:t>
            </a:r>
            <a:endParaRPr lang="en-US" sz="5400">
              <a:latin typeface="+mj-lt"/>
              <a:ea typeface="+mj-ea"/>
              <a:cs typeface="+mj-cs"/>
            </a:endParaRPr>
          </a:p>
        </p:txBody>
      </p:sp>
      <p:sp>
        <p:nvSpPr>
          <p:cNvPr id="228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" name="Google Shape;205;p25"/>
          <p:cNvSpPr txBox="1"/>
          <p:nvPr/>
        </p:nvSpPr>
        <p:spPr>
          <a:xfrm>
            <a:off x="640080" y="2872899"/>
            <a:ext cx="4243589" cy="3320668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rmAutofit/>
          </a:bodyPr>
          <a:lstStyle/>
          <a:p>
            <a:pPr marL="457200" marR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1700">
                <a:sym typeface="Calibri"/>
              </a:rPr>
              <a:t>Thinking is a core cognitive process in psychology.</a:t>
            </a:r>
          </a:p>
          <a:p>
            <a:pPr marL="457200" marR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1700">
                <a:sym typeface="Calibri"/>
              </a:rPr>
              <a:t>It involves concepts, images, symbols, language, reasoning, problem solving and decision making.</a:t>
            </a:r>
          </a:p>
          <a:p>
            <a:pPr marL="457200" marR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1700">
                <a:sym typeface="Calibri"/>
              </a:rPr>
              <a:t>Effective thinking contributes to personal, educational and professional success.</a:t>
            </a:r>
          </a:p>
          <a:p>
            <a:pPr marL="457200" marR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1700">
                <a:sym typeface="Calibri"/>
              </a:rPr>
              <a:t>Creative thinking is an essential cognitive ability that involves the generation of original and useful ideas.</a:t>
            </a:r>
          </a:p>
        </p:txBody>
      </p:sp>
      <p:pic>
        <p:nvPicPr>
          <p:cNvPr id="202" name="Google Shape;202;p25" descr="Large skydiving group mid-air"/>
          <p:cNvPicPr preferRelativeResize="0"/>
          <p:nvPr/>
        </p:nvPicPr>
        <p:blipFill>
          <a:blip r:embed="rId3"/>
          <a:srcRect l="16649" r="16649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</p:spPr>
      </p:pic>
      <p:sp>
        <p:nvSpPr>
          <p:cNvPr id="204" name="Google Shape;204;p25"/>
          <p:cNvSpPr txBox="1"/>
          <p:nvPr/>
        </p:nvSpPr>
        <p:spPr>
          <a:xfrm>
            <a:off x="571500" y="3138487"/>
            <a:ext cx="52389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5" name="Rectangle 224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" name="Freeform: Shape 225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15" name="Google Shape;215;p26"/>
          <p:cNvSpPr txBox="1"/>
          <p:nvPr/>
        </p:nvSpPr>
        <p:spPr>
          <a:xfrm>
            <a:off x="841246" y="673770"/>
            <a:ext cx="3644489" cy="2414488"/>
          </a:xfrm>
          <a:prstGeom prst="rect">
            <a:avLst/>
          </a:prstGeom>
        </p:spPr>
        <p:txBody>
          <a:bodyPr spcFirstLastPara="1" vert="horz" lIns="91440" tIns="45720" rIns="91440" bIns="45720" rtlCol="0" anchor="t" anchorCtr="0">
            <a:normAutofit/>
          </a:bodyPr>
          <a:lstStyle/>
          <a:p>
            <a:pPr marL="0" marR="0" lvl="0" indent="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kern="1200">
                <a:solidFill>
                  <a:srgbClr val="FFFFFF"/>
                </a:solidFill>
                <a:latin typeface="+mj-lt"/>
                <a:ea typeface="+mj-ea"/>
                <a:cs typeface="+mj-cs"/>
                <a:sym typeface="Poppins"/>
              </a:rPr>
              <a:t>References</a:t>
            </a:r>
            <a:endParaRPr lang="en-US" sz="54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16" name="Google Shape;216;p26"/>
          <p:cNvSpPr txBox="1"/>
          <p:nvPr/>
        </p:nvSpPr>
        <p:spPr>
          <a:xfrm>
            <a:off x="6095999" y="882315"/>
            <a:ext cx="5254754" cy="5294647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rmAutofit/>
          </a:bodyPr>
          <a:lstStyle/>
          <a:p>
            <a:pPr marL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>
                <a:sym typeface="Calibri"/>
              </a:rPr>
              <a:t>1. Feldman, R. S. (2019). Understanding Psychology.</a:t>
            </a:r>
          </a:p>
          <a:p>
            <a:pPr marL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>
                <a:sym typeface="Calibri"/>
              </a:rPr>
              <a:t>2. Morgan, C. T., King, R. A., Weisz, J. R., &amp; Schopler, J. Introduction to Psychology.</a:t>
            </a:r>
          </a:p>
          <a:p>
            <a:pPr marL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>
                <a:sym typeface="Calibri"/>
              </a:rPr>
              <a:t>3. Sternberg, R. J. Cognitive Psychology.</a:t>
            </a:r>
          </a:p>
          <a:p>
            <a:pPr marL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>
                <a:sym typeface="Calibri"/>
              </a:rPr>
              <a:t>4. Baron, R. A. Psychology.</a:t>
            </a:r>
          </a:p>
          <a:p>
            <a:pPr marL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>
                <a:sym typeface="Calibri"/>
              </a:rPr>
              <a:t>5. Coon, D., &amp; Mitterer, J. O. Introduction to Psychology.</a:t>
            </a:r>
          </a:p>
          <a:p>
            <a:pPr marL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>
                <a:sym typeface="Calibri"/>
              </a:rPr>
              <a:t>6. Guilford, J. P. (1967). The Nature of Human Intelligence.</a:t>
            </a:r>
          </a:p>
          <a:p>
            <a:pPr marL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>
                <a:sym typeface="Calibri"/>
              </a:rPr>
              <a:t>7. Wallas, G. (1926). The Art of Thought. </a:t>
            </a:r>
          </a:p>
        </p:txBody>
      </p:sp>
      <p:sp>
        <p:nvSpPr>
          <p:cNvPr id="212" name="Google Shape;212;p26"/>
          <p:cNvSpPr txBox="1"/>
          <p:nvPr/>
        </p:nvSpPr>
        <p:spPr>
          <a:xfrm>
            <a:off x="571500" y="3138487"/>
            <a:ext cx="52389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" name="Rectangle 101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Google Shape;95;p14"/>
          <p:cNvSpPr txBox="1"/>
          <p:nvPr/>
        </p:nvSpPr>
        <p:spPr>
          <a:xfrm>
            <a:off x="838201" y="345810"/>
            <a:ext cx="5120561" cy="1325563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marR="0" lvl="0" indent="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100" b="1" i="0" u="none" strike="noStrike" kern="1200" cap="none" dirty="0">
                <a:solidFill>
                  <a:schemeClr val="accent2"/>
                </a:solidFill>
                <a:latin typeface="+mj-lt"/>
                <a:ea typeface="+mj-ea"/>
                <a:cs typeface="+mj-cs"/>
                <a:sym typeface="Poppins"/>
              </a:rPr>
              <a:t>Introduction to Thinking</a:t>
            </a:r>
            <a:endParaRPr lang="en-US" sz="4100" kern="1200" dirty="0"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4" name="Google Shape;94;p14"/>
          <p:cNvSpPr txBox="1"/>
          <p:nvPr/>
        </p:nvSpPr>
        <p:spPr>
          <a:xfrm>
            <a:off x="838201" y="1825625"/>
            <a:ext cx="5092194" cy="4351338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rmAutofit/>
          </a:bodyPr>
          <a:lstStyle/>
          <a:p>
            <a:pPr marL="457200" marR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CBD5E1"/>
              </a:buClr>
              <a:buSzPts val="2400"/>
              <a:buFont typeface="Arial" panose="020B0604020202020204" pitchFamily="34" charset="0"/>
              <a:buChar char="•"/>
            </a:pPr>
            <a:r>
              <a:rPr lang="en-US" i="0" u="none" strike="noStrike" cap="none" dirty="0">
                <a:sym typeface="Calibri"/>
              </a:rPr>
              <a:t>Thinking is a fundamental cognitive process that enables humans to understand and navigate the world.</a:t>
            </a:r>
          </a:p>
          <a:p>
            <a:pPr marL="457200" marR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CBD5E1"/>
              </a:buClr>
              <a:buSzPts val="2400"/>
              <a:buFont typeface="Arial" panose="020B0604020202020204" pitchFamily="34" charset="0"/>
              <a:buChar char="•"/>
            </a:pPr>
            <a:r>
              <a:rPr lang="en-US" dirty="0">
                <a:sym typeface="Calibri"/>
              </a:rPr>
              <a:t>It enables individuals to understand, analyze, solve problems, and make decisions.</a:t>
            </a:r>
          </a:p>
          <a:p>
            <a:pPr marL="457200" marR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CBD5E1"/>
              </a:buClr>
              <a:buSzPts val="2400"/>
              <a:buFont typeface="Arial" panose="020B0604020202020204" pitchFamily="34" charset="0"/>
              <a:buChar char="•"/>
            </a:pPr>
            <a:r>
              <a:rPr lang="en-US" dirty="0">
                <a:sym typeface="Calibri"/>
              </a:rPr>
              <a:t>Thinking helps people adapt to their environment and achieve goals.</a:t>
            </a:r>
          </a:p>
          <a:p>
            <a:pPr marL="457200" marR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CBD5E1"/>
              </a:buClr>
              <a:buSzPts val="2400"/>
              <a:buFont typeface="Arial" panose="020B0604020202020204" pitchFamily="34" charset="0"/>
              <a:buChar char="•"/>
            </a:pPr>
            <a:r>
              <a:rPr lang="en-US" dirty="0">
                <a:sym typeface="Calibri"/>
              </a:rPr>
              <a:t>It is closely related to perception, memory, intelligence and learning.</a:t>
            </a: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7" name="Google Shape;97;p14" descr="Human brain nerve cells"/>
          <p:cNvPicPr preferRelativeResize="0"/>
          <p:nvPr/>
        </p:nvPicPr>
        <p:blipFill>
          <a:blip r:embed="rId3"/>
          <a:srcRect l="11043" r="11043"/>
          <a:stretch/>
        </p:blipFill>
        <p:spPr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  <a:noFill/>
        </p:spPr>
      </p:pic>
      <p:sp>
        <p:nvSpPr>
          <p:cNvPr id="106" name="Arc 105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3" name="Google Shape;93;p14" descr="image.png"/>
          <p:cNvPicPr preferRelativeResize="0"/>
          <p:nvPr/>
        </p:nvPicPr>
        <p:blipFill rotWithShape="1">
          <a:blip r:embed="rId4"/>
          <a:srcRect l="34188" r="-4" b="-4"/>
          <a:stretch>
            <a:fillRect/>
          </a:stretch>
        </p:blipFill>
        <p:spPr>
          <a:xfrm>
            <a:off x="62616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  <a:noFill/>
        </p:spPr>
      </p:pic>
      <p:sp>
        <p:nvSpPr>
          <p:cNvPr id="96" name="Google Shape;96;p14"/>
          <p:cNvSpPr/>
          <p:nvPr/>
        </p:nvSpPr>
        <p:spPr>
          <a:xfrm>
            <a:off x="571500" y="571500"/>
            <a:ext cx="47625" cy="600075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3" name="Rectangle 122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Google Shape;106;p15"/>
          <p:cNvSpPr txBox="1"/>
          <p:nvPr/>
        </p:nvSpPr>
        <p:spPr>
          <a:xfrm>
            <a:off x="640080" y="325369"/>
            <a:ext cx="4368602" cy="1956841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rmAutofit/>
          </a:bodyPr>
          <a:lstStyle/>
          <a:p>
            <a:pPr marL="0" marR="0" lvl="0" indent="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i="0" u="none" strike="noStrike" cap="none">
                <a:latin typeface="+mj-lt"/>
                <a:ea typeface="+mj-ea"/>
                <a:cs typeface="+mj-cs"/>
                <a:sym typeface="Poppins"/>
              </a:rPr>
              <a:t>What is Thinking?</a:t>
            </a:r>
            <a:endParaRPr lang="en-US" sz="5400">
              <a:latin typeface="+mj-lt"/>
              <a:ea typeface="+mj-ea"/>
              <a:cs typeface="+mj-cs"/>
            </a:endParaRPr>
          </a:p>
        </p:txBody>
      </p:sp>
      <p:sp>
        <p:nvSpPr>
          <p:cNvPr id="124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Google Shape;104;p15"/>
          <p:cNvSpPr txBox="1"/>
          <p:nvPr/>
        </p:nvSpPr>
        <p:spPr>
          <a:xfrm>
            <a:off x="640080" y="2872899"/>
            <a:ext cx="4243589" cy="3320668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rmAutofit/>
          </a:bodyPr>
          <a:lstStyle/>
          <a:p>
            <a:pPr marL="0" marR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b="0" i="1" u="none" strike="noStrike" cap="none">
                <a:sym typeface="Lato"/>
              </a:rPr>
              <a:t>"Thinking is a mental activity involving the manipulation of information.“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>
                <a:sym typeface="Lato"/>
              </a:rPr>
              <a:t>It is the central mental process through which people organize information, develop abstract concepts, and solve problems.</a:t>
            </a:r>
            <a:endParaRPr lang="en-US" sz="2200"/>
          </a:p>
          <a:p>
            <a:pPr marL="0" marR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/>
          </a:p>
        </p:txBody>
      </p:sp>
      <p:pic>
        <p:nvPicPr>
          <p:cNvPr id="126" name="Picture 125" descr="Wood human figure">
            <a:extLst>
              <a:ext uri="{FF2B5EF4-FFF2-40B4-BE49-F238E27FC236}">
                <a16:creationId xmlns:a16="http://schemas.microsoft.com/office/drawing/2014/main" id="{7CD892F7-94A1-F32A-8416-67BC72E376D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3047" b="-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107" name="Google Shape;107;p15"/>
          <p:cNvSpPr/>
          <p:nvPr/>
        </p:nvSpPr>
        <p:spPr>
          <a:xfrm>
            <a:off x="571500" y="571500"/>
            <a:ext cx="47625" cy="600075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9" name="Rectangle 118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Google Shape;112;p16"/>
          <p:cNvSpPr txBox="1"/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marR="0" lvl="0" indent="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kern="1200" dirty="0">
                <a:solidFill>
                  <a:schemeClr val="accent2"/>
                </a:solidFill>
                <a:latin typeface="+mj-lt"/>
                <a:ea typeface="+mj-ea"/>
                <a:cs typeface="+mj-cs"/>
                <a:sym typeface="Poppins"/>
              </a:rPr>
              <a:t>Elements of Thinking</a:t>
            </a:r>
            <a:endParaRPr lang="en-US" sz="5400" kern="1200" dirty="0"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1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Google Shape;114;p16"/>
          <p:cNvSpPr txBox="1"/>
          <p:nvPr/>
        </p:nvSpPr>
        <p:spPr>
          <a:xfrm>
            <a:off x="838200" y="1929384"/>
            <a:ext cx="10515600" cy="4251960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rmAutofit/>
          </a:bodyPr>
          <a:lstStyle/>
          <a:p>
            <a:pPr marL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ym typeface="Calibri"/>
              </a:rPr>
              <a:t>The main elements of thinking are as follows:-</a:t>
            </a:r>
          </a:p>
          <a:p>
            <a:pPr marL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sym typeface="Calibri"/>
            </a:endParaRPr>
          </a:p>
          <a:p>
            <a:pPr marL="457200" lvl="0" indent="-228600" defTabSz="914400">
              <a:lnSpc>
                <a:spcPct val="90000"/>
              </a:lnSpc>
              <a:spcAft>
                <a:spcPts val="600"/>
              </a:spcAft>
              <a:buClr>
                <a:schemeClr val="lt1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2200" b="1" dirty="0">
                <a:sym typeface="Calibri"/>
              </a:rPr>
              <a:t>Concepts:</a:t>
            </a:r>
            <a:r>
              <a:rPr lang="en-US" sz="2200" dirty="0">
                <a:sym typeface="Calibri"/>
              </a:rPr>
              <a:t> </a:t>
            </a:r>
          </a:p>
          <a:p>
            <a:pPr marL="457200" lvl="0" indent="-228600" defTabSz="914400">
              <a:lnSpc>
                <a:spcPct val="90000"/>
              </a:lnSpc>
              <a:spcAft>
                <a:spcPts val="600"/>
              </a:spcAft>
              <a:buClr>
                <a:schemeClr val="lt1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2200" dirty="0">
                <a:sym typeface="Calibri"/>
              </a:rPr>
              <a:t>This may be understood as mental categories used to group similar objects, events, or ideas.</a:t>
            </a:r>
          </a:p>
          <a:p>
            <a:pPr marL="457200" lvl="0" indent="-228600" defTabSz="914400">
              <a:lnSpc>
                <a:spcPct val="90000"/>
              </a:lnSpc>
              <a:spcAft>
                <a:spcPts val="600"/>
              </a:spcAft>
              <a:buClr>
                <a:schemeClr val="lt1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2200" dirty="0">
                <a:sym typeface="Calibri"/>
              </a:rPr>
              <a:t>They make thinking and communication more efficient by allowing us to group many individual items under one common label. </a:t>
            </a:r>
          </a:p>
          <a:p>
            <a:pPr lvl="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sym typeface="Calibri"/>
            </a:endParaRPr>
          </a:p>
          <a:p>
            <a:pPr lvl="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b="1" dirty="0">
                <a:sym typeface="Caveat"/>
              </a:rPr>
              <a:t>     For example: For example, “fruit” includes apples and bananas, “animal” includes dogs and birds, and “student” refers to a person who is learning in a school or institution. </a:t>
            </a:r>
          </a:p>
          <a:p>
            <a:pPr lvl="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sym typeface="Calibri"/>
            </a:endParaRPr>
          </a:p>
          <a:p>
            <a:pPr lvl="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sym typeface="Calibri"/>
            </a:endParaRPr>
          </a:p>
          <a:p>
            <a:pPr marL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sym typeface="Calibri"/>
            </a:endParaRPr>
          </a:p>
        </p:txBody>
      </p:sp>
      <p:sp>
        <p:nvSpPr>
          <p:cNvPr id="113" name="Google Shape;113;p16"/>
          <p:cNvSpPr/>
          <p:nvPr/>
        </p:nvSpPr>
        <p:spPr>
          <a:xfrm>
            <a:off x="571500" y="571500"/>
            <a:ext cx="47700" cy="6000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5" name="Rectangle 124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Freeform: Shape 126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Arc 128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0" name="Google Shape;120;p17"/>
          <p:cNvSpPr txBox="1"/>
          <p:nvPr/>
        </p:nvSpPr>
        <p:spPr>
          <a:xfrm>
            <a:off x="4447308" y="591344"/>
            <a:ext cx="6906491" cy="5585619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>
                <a:sym typeface="Calibri"/>
              </a:rPr>
              <a:t>2. Images:</a:t>
            </a:r>
          </a:p>
          <a:p>
            <a:pPr marL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b="1">
              <a:sym typeface="Calibri"/>
            </a:endParaRPr>
          </a:p>
          <a:p>
            <a:pPr marL="45720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ts val="2400"/>
              <a:buFont typeface="Arial" panose="020B0604020202020204" pitchFamily="34" charset="0"/>
              <a:buChar char="•"/>
            </a:pPr>
            <a:r>
              <a:rPr lang="en-US">
                <a:sym typeface="Calibri"/>
              </a:rPr>
              <a:t>These are the mental representations of objects or events.</a:t>
            </a:r>
          </a:p>
          <a:p>
            <a:pPr marL="45720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ts val="2400"/>
              <a:buFont typeface="Arial" panose="020B0604020202020204" pitchFamily="34" charset="0"/>
              <a:buChar char="•"/>
            </a:pPr>
            <a:r>
              <a:rPr lang="en-US">
                <a:sym typeface="Calibri"/>
              </a:rPr>
              <a:t>They allow us to visualize things even when they are not physically present.</a:t>
            </a:r>
          </a:p>
          <a:p>
            <a:pPr marL="45720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>
              <a:sym typeface="Calibri"/>
            </a:endParaRPr>
          </a:p>
          <a:p>
            <a:pPr marL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>
                <a:sym typeface="Caveat"/>
              </a:rPr>
              <a:t>For example: Imagining Mt. Everest without seeing it.</a:t>
            </a:r>
          </a:p>
          <a:p>
            <a:pPr marL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b="1">
              <a:sym typeface="Caveat"/>
            </a:endParaRPr>
          </a:p>
          <a:p>
            <a:pPr marL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>
                <a:sym typeface="Calibri"/>
              </a:rPr>
              <a:t>3. Symbols:</a:t>
            </a:r>
          </a:p>
          <a:p>
            <a:pPr marL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b="1">
              <a:sym typeface="Calibri"/>
            </a:endParaRPr>
          </a:p>
          <a:p>
            <a:pPr marL="45720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ts val="2400"/>
              <a:buFont typeface="Arial" panose="020B0604020202020204" pitchFamily="34" charset="0"/>
              <a:buChar char="•"/>
            </a:pPr>
            <a:r>
              <a:rPr lang="en-US">
                <a:sym typeface="Calibri"/>
              </a:rPr>
              <a:t>These represent ideas, objects or events.</a:t>
            </a:r>
          </a:p>
          <a:p>
            <a:pPr marL="45720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ts val="2400"/>
              <a:buFont typeface="Arial" panose="020B0604020202020204" pitchFamily="34" charset="0"/>
              <a:buChar char="•"/>
            </a:pPr>
            <a:r>
              <a:rPr lang="en-US">
                <a:sym typeface="Calibri"/>
              </a:rPr>
              <a:t>Words, numbers, and signs are common symbols.</a:t>
            </a:r>
          </a:p>
          <a:p>
            <a:pPr marL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>
              <a:sym typeface="Calibri"/>
            </a:endParaRPr>
          </a:p>
          <a:p>
            <a:pPr marL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>
                <a:sym typeface="Caveat"/>
              </a:rPr>
              <a:t>For example: “ +”  means addition while the national flag represents a country</a:t>
            </a:r>
            <a:endParaRPr lang="en-US">
              <a:sym typeface="Calibri"/>
            </a:endParaRPr>
          </a:p>
          <a:p>
            <a:pPr marL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0" name="Rectangle 129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Freeform: Shape 131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5" name="Google Shape;125;p18"/>
          <p:cNvSpPr txBox="1"/>
          <p:nvPr/>
        </p:nvSpPr>
        <p:spPr>
          <a:xfrm>
            <a:off x="838200" y="1825625"/>
            <a:ext cx="5558489" cy="4351338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rmAutofit/>
          </a:bodyPr>
          <a:lstStyle/>
          <a:p>
            <a:pPr marL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>
                <a:sym typeface="Calibri"/>
              </a:rPr>
              <a:t>4. Language: </a:t>
            </a:r>
          </a:p>
          <a:p>
            <a:pPr marL="45720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1500">
                <a:sym typeface="Calibri"/>
              </a:rPr>
              <a:t>Language is a system of communication using words and symbols.</a:t>
            </a:r>
          </a:p>
          <a:p>
            <a:pPr marL="45720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1500">
                <a:sym typeface="Calibri"/>
              </a:rPr>
              <a:t>It plays a vital role in thinking and reasoning.</a:t>
            </a:r>
          </a:p>
          <a:p>
            <a:pPr marL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>
              <a:sym typeface="Calibri"/>
            </a:endParaRPr>
          </a:p>
          <a:p>
            <a:pPr marL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>
                <a:sym typeface="Calibri"/>
              </a:rPr>
              <a:t>Functions:</a:t>
            </a:r>
          </a:p>
          <a:p>
            <a:pPr marL="45720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1500">
                <a:sym typeface="Calibri"/>
              </a:rPr>
              <a:t>Express thoughts</a:t>
            </a:r>
          </a:p>
          <a:p>
            <a:pPr marL="45720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1500">
                <a:sym typeface="Calibri"/>
              </a:rPr>
              <a:t>Communicate ideas</a:t>
            </a:r>
          </a:p>
          <a:p>
            <a:pPr marL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>
              <a:sym typeface="Calibri"/>
            </a:endParaRPr>
          </a:p>
          <a:p>
            <a:pPr marL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>
                <a:sym typeface="Calibri"/>
              </a:rPr>
              <a:t>5. Reasoning: </a:t>
            </a:r>
          </a:p>
          <a:p>
            <a:pPr marL="45720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1500">
                <a:sym typeface="Calibri"/>
              </a:rPr>
              <a:t>Reasoning is the process of drawing conclusions from available information.</a:t>
            </a:r>
          </a:p>
          <a:p>
            <a:pPr marL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>
              <a:sym typeface="Calibri"/>
            </a:endParaRPr>
          </a:p>
          <a:p>
            <a:pPr marL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>
                <a:sym typeface="Caveat"/>
              </a:rPr>
              <a:t>For example:  All humans are mortal. Therefore, Ram is a mortal.</a:t>
            </a:r>
          </a:p>
          <a:p>
            <a:pPr marL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>
                <a:sym typeface="Caveat"/>
              </a:rPr>
              <a:t> </a:t>
            </a:r>
          </a:p>
          <a:p>
            <a:pPr marL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>
              <a:sym typeface="Calibri"/>
            </a:endParaRPr>
          </a:p>
          <a:p>
            <a:pPr marL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>
              <a:sym typeface="Calibri"/>
            </a:endParaRPr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6" name="Block Arc 135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8" name="Freeform: Shape 137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4" name="Arc 143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6" name="Freeform: Shape 145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5" name="Rectangle 14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1" name="Google Shape;131;p19" descr="White and black robot hands"/>
          <p:cNvPicPr preferRelativeResize="0"/>
          <p:nvPr/>
        </p:nvPicPr>
        <p:blipFill>
          <a:blip r:embed="rId3"/>
          <a:srcRect l="10344" r="10344"/>
          <a:stretch>
            <a:fillRect/>
          </a:stretch>
        </p:blipFill>
        <p:spPr>
          <a:xfrm>
            <a:off x="2522356" y="10"/>
            <a:ext cx="9669642" cy="6857990"/>
          </a:xfrm>
          <a:prstGeom prst="rect">
            <a:avLst/>
          </a:prstGeom>
          <a:noFill/>
        </p:spPr>
      </p:pic>
      <p:sp>
        <p:nvSpPr>
          <p:cNvPr id="147" name="Rectangle 14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0" name="Google Shape;130;p19"/>
          <p:cNvSpPr txBox="1"/>
          <p:nvPr/>
        </p:nvSpPr>
        <p:spPr>
          <a:xfrm>
            <a:off x="838200" y="2434201"/>
            <a:ext cx="3822189" cy="3742762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rmAutofit/>
          </a:bodyPr>
          <a:lstStyle/>
          <a:p>
            <a:pPr marL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000" b="1">
                <a:sym typeface="Calibri"/>
              </a:rPr>
              <a:t>6. Problem Solving</a:t>
            </a:r>
            <a:r>
              <a:rPr lang="en-US" sz="1000">
                <a:sym typeface="Calibri"/>
              </a:rPr>
              <a:t>: </a:t>
            </a:r>
          </a:p>
          <a:p>
            <a:pPr marL="45720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ts val="2200"/>
              <a:buFont typeface="Arial" panose="020B0604020202020204" pitchFamily="34" charset="0"/>
              <a:buChar char="•"/>
            </a:pPr>
            <a:r>
              <a:rPr lang="en-US" sz="1000">
                <a:sym typeface="Calibri"/>
              </a:rPr>
              <a:t>It may be defined as the process of finding solutions to difficulties or challenges.</a:t>
            </a:r>
          </a:p>
          <a:p>
            <a:pPr marL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000" b="1">
                <a:sym typeface="Calibri"/>
              </a:rPr>
              <a:t>Steps:</a:t>
            </a:r>
          </a:p>
          <a:p>
            <a:pPr marL="45720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ts val="2200"/>
              <a:buFont typeface="Arial" panose="020B0604020202020204" pitchFamily="34" charset="0"/>
              <a:buChar char="•"/>
            </a:pPr>
            <a:r>
              <a:rPr lang="en-US" sz="1000">
                <a:sym typeface="Calibri"/>
              </a:rPr>
              <a:t>Identify the problem</a:t>
            </a:r>
          </a:p>
          <a:p>
            <a:pPr marL="45720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ts val="2200"/>
              <a:buFont typeface="Arial" panose="020B0604020202020204" pitchFamily="34" charset="0"/>
              <a:buChar char="•"/>
            </a:pPr>
            <a:r>
              <a:rPr lang="en-US" sz="1000">
                <a:sym typeface="Calibri"/>
              </a:rPr>
              <a:t>Analyze the problem</a:t>
            </a:r>
          </a:p>
          <a:p>
            <a:pPr marL="45720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ts val="2200"/>
              <a:buFont typeface="Arial" panose="020B0604020202020204" pitchFamily="34" charset="0"/>
              <a:buChar char="•"/>
            </a:pPr>
            <a:r>
              <a:rPr lang="en-US" sz="1000">
                <a:sym typeface="Calibri"/>
              </a:rPr>
              <a:t>Generate solutions</a:t>
            </a:r>
          </a:p>
          <a:p>
            <a:pPr marL="45720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ts val="2200"/>
              <a:buFont typeface="Arial" panose="020B0604020202020204" pitchFamily="34" charset="0"/>
              <a:buChar char="•"/>
            </a:pPr>
            <a:r>
              <a:rPr lang="en-US" sz="1000">
                <a:sym typeface="Calibri"/>
              </a:rPr>
              <a:t>Choose the best solution</a:t>
            </a:r>
          </a:p>
          <a:p>
            <a:pPr marL="45720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ts val="2200"/>
              <a:buFont typeface="Arial" panose="020B0604020202020204" pitchFamily="34" charset="0"/>
              <a:buChar char="•"/>
            </a:pPr>
            <a:r>
              <a:rPr lang="en-US" sz="1000">
                <a:sym typeface="Calibri"/>
              </a:rPr>
              <a:t>Evaluate outcome</a:t>
            </a:r>
          </a:p>
          <a:p>
            <a:pPr marL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000">
              <a:sym typeface="Calibri"/>
            </a:endParaRPr>
          </a:p>
          <a:p>
            <a:pPr marL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000" b="1">
                <a:sym typeface="Caveat"/>
              </a:rPr>
              <a:t>For example: Preparing a study schedule to improve exam performance.</a:t>
            </a:r>
          </a:p>
          <a:p>
            <a:pPr marL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000" b="1">
              <a:sym typeface="Caveat"/>
            </a:endParaRPr>
          </a:p>
          <a:p>
            <a:pPr marL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000" b="1">
                <a:sym typeface="Calibri"/>
              </a:rPr>
              <a:t>7. Decision Making:</a:t>
            </a:r>
          </a:p>
          <a:p>
            <a:pPr marL="45720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ts val="2200"/>
              <a:buFont typeface="Arial" panose="020B0604020202020204" pitchFamily="34" charset="0"/>
              <a:buChar char="•"/>
            </a:pPr>
            <a:r>
              <a:rPr lang="en-US" sz="1000">
                <a:sym typeface="Calibri"/>
              </a:rPr>
              <a:t>It is selecting the best alternative among available options.</a:t>
            </a:r>
          </a:p>
          <a:p>
            <a:pPr marL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000">
              <a:sym typeface="Calibri"/>
            </a:endParaRPr>
          </a:p>
          <a:p>
            <a:pPr marL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000" b="1">
                <a:sym typeface="Caveat"/>
              </a:rPr>
              <a:t>For example: Choosing a career after higher secondary education.</a:t>
            </a:r>
          </a:p>
          <a:p>
            <a:pPr marL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000">
              <a:sym typeface="Calibri"/>
            </a:endParaRPr>
          </a:p>
          <a:p>
            <a:pPr marL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000"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1" name="Rectangle 150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Google Shape;136;p20"/>
          <p:cNvSpPr txBox="1"/>
          <p:nvPr/>
        </p:nvSpPr>
        <p:spPr>
          <a:xfrm>
            <a:off x="589560" y="856180"/>
            <a:ext cx="4560584" cy="1128068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marR="0" lvl="0" indent="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b="1">
                <a:latin typeface="+mj-lt"/>
                <a:ea typeface="+mj-ea"/>
                <a:cs typeface="+mj-cs"/>
                <a:sym typeface="Poppins"/>
              </a:rPr>
              <a:t>What is Creative Thinking?</a:t>
            </a:r>
            <a:endParaRPr lang="en-US" sz="3400">
              <a:latin typeface="+mj-lt"/>
              <a:ea typeface="+mj-ea"/>
              <a:cs typeface="+mj-cs"/>
            </a:endParaRPr>
          </a:p>
        </p:txBody>
      </p: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0" name="Rectangle 149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Google Shape;138;p20"/>
          <p:cNvSpPr txBox="1"/>
          <p:nvPr/>
        </p:nvSpPr>
        <p:spPr>
          <a:xfrm>
            <a:off x="590719" y="2330505"/>
            <a:ext cx="4559425" cy="3979585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45720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ts val="2800"/>
              <a:buFont typeface="Arial" panose="020B0604020202020204" pitchFamily="34" charset="0"/>
              <a:buChar char="•"/>
            </a:pPr>
            <a:r>
              <a:rPr lang="en-US" sz="2000">
                <a:sym typeface="Calibri"/>
              </a:rPr>
              <a:t>Creative thinking is characterized by divergent thinking, which produces multiple possible solutions to a problem.</a:t>
            </a:r>
          </a:p>
          <a:p>
            <a:pPr marL="45720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ts val="2800"/>
              <a:buFont typeface="Arial" panose="020B0604020202020204" pitchFamily="34" charset="0"/>
              <a:buChar char="•"/>
            </a:pPr>
            <a:r>
              <a:rPr lang="en-US" sz="2000">
                <a:sym typeface="Calibri"/>
              </a:rPr>
              <a:t>It goes beyond traditional, habit-bound thinking patterns.</a:t>
            </a:r>
          </a:p>
          <a:p>
            <a:pPr marL="45720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ts val="2800"/>
              <a:buFont typeface="Arial" panose="020B0604020202020204" pitchFamily="34" charset="0"/>
              <a:buChar char="•"/>
            </a:pPr>
            <a:r>
              <a:rPr lang="en-US" sz="2000">
                <a:sym typeface="Calibri"/>
              </a:rPr>
              <a:t>It involves restructuring how we view a problem.</a:t>
            </a:r>
          </a:p>
          <a:p>
            <a:pPr marL="45720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>
              <a:sym typeface="Calibri"/>
            </a:endParaRPr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9" name="Google Shape;139;p20" descr="Five bulbs and one of them is glowing"/>
          <p:cNvPicPr preferRelativeResize="0"/>
          <p:nvPr/>
        </p:nvPicPr>
        <p:blipFill>
          <a:blip r:embed="rId3"/>
          <a:srcRect l="15597" r="15597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  <a:noFill/>
        </p:spPr>
      </p:pic>
      <p:sp>
        <p:nvSpPr>
          <p:cNvPr id="137" name="Google Shape;137;p20"/>
          <p:cNvSpPr/>
          <p:nvPr/>
        </p:nvSpPr>
        <p:spPr>
          <a:xfrm>
            <a:off x="571500" y="434500"/>
            <a:ext cx="47700" cy="6000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7" name="Rectangle 176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69" name="Google Shape;169;p21"/>
          <p:cNvSpPr txBox="1"/>
          <p:nvPr/>
        </p:nvSpPr>
        <p:spPr>
          <a:xfrm>
            <a:off x="838200" y="365125"/>
            <a:ext cx="5393361" cy="1325563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marR="0" lvl="0" indent="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i="0" u="none" strike="noStrike" cap="none">
                <a:latin typeface="+mj-lt"/>
                <a:ea typeface="+mj-ea"/>
                <a:cs typeface="+mj-cs"/>
                <a:sym typeface="Poppins"/>
              </a:rPr>
              <a:t>Core Characteristics</a:t>
            </a:r>
            <a:endParaRPr lang="en-US" sz="4400">
              <a:latin typeface="+mj-lt"/>
              <a:ea typeface="+mj-ea"/>
              <a:cs typeface="+mj-cs"/>
            </a:endParaRPr>
          </a:p>
        </p:txBody>
      </p:sp>
      <p:pic>
        <p:nvPicPr>
          <p:cNvPr id="173" name="Picture 172">
            <a:extLst>
              <a:ext uri="{FF2B5EF4-FFF2-40B4-BE49-F238E27FC236}">
                <a16:creationId xmlns:a16="http://schemas.microsoft.com/office/drawing/2014/main" id="{C151BA09-EC2D-F398-DC7B-22E3AB5A015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225" r="12023" b="-2"/>
          <a:stretch>
            <a:fillRect/>
          </a:stretch>
        </p:blipFill>
        <p:spPr>
          <a:xfrm>
            <a:off x="6374920" y="758514"/>
            <a:ext cx="5122238" cy="5122238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179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1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0" name="Google Shape;170;p21"/>
          <p:cNvSpPr/>
          <p:nvPr/>
        </p:nvSpPr>
        <p:spPr>
          <a:xfrm>
            <a:off x="571500" y="200025"/>
            <a:ext cx="47625" cy="600075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72" name="Google Shape;151;p21">
            <a:extLst>
              <a:ext uri="{FF2B5EF4-FFF2-40B4-BE49-F238E27FC236}">
                <a16:creationId xmlns:a16="http://schemas.microsoft.com/office/drawing/2014/main" id="{9FDCC5FB-9B07-66E0-3AE5-3A197F8333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0534722"/>
              </p:ext>
            </p:extLst>
          </p:nvPr>
        </p:nvGraphicFramePr>
        <p:xfrm>
          <a:off x="838200" y="1825625"/>
          <a:ext cx="5393361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3" Type="http://schemas.microsoft.com/office/2011/relationships/webextension" Target="webextension3.xml"/><Relationship Id="rId2" Type="http://schemas.microsoft.com/office/2011/relationships/webextension" Target="webextension2.xml"/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4">
    <wetp:webextensionref xmlns:r="http://schemas.openxmlformats.org/officeDocument/2006/relationships" r:id="rId1"/>
  </wetp:taskpane>
  <wetp:taskpane dockstate="right" visibility="0" width="438" row="2">
    <wetp:webextensionref xmlns:r="http://schemas.openxmlformats.org/officeDocument/2006/relationships" r:id="rId2"/>
  </wetp:taskpane>
  <wetp:taskpane dockstate="right" visibility="0" width="438" row="2">
    <wetp:webextensionref xmlns:r="http://schemas.openxmlformats.org/officeDocument/2006/relationships" r:id="rId3"/>
  </wetp:taskpane>
</wetp:taskpanes>
</file>

<file path=ppt/webextensions/webextension1.xml><?xml version="1.0" encoding="utf-8"?>
<we:webextension xmlns:we="http://schemas.microsoft.com/office/webextensions/webextension/2010/11" id="{2510F7FF-7E7F-48EC-9BB6-E80C6F2335AC}">
  <we:reference id="wa200006000" version="1.2.1.0" store="en-US" storeType="OMEX"/>
  <we:alternateReferences>
    <we:reference id="WA200006000" version="1.2.1.0" store="" storeType="OMEX"/>
  </we:alternateReferences>
  <we:properties>
    <we:property name="document_UID" value="&quot;d333b562-445f-4a0d-b8ce-e95ac2b508df&quot;"/>
  </we:properties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78828AD1-6F94-4583-99D8-6C44D3B69253}">
  <we:reference id="wa200006038" version="1.0.0.3" store="en-US" storeType="OMEX"/>
  <we:alternateReferences>
    <we:reference id="WA200006038" version="1.0.0.3" store="" storeType="OMEX"/>
  </we:alternateReferences>
  <we:properties/>
  <we:bindings/>
  <we:snapshot xmlns:r="http://schemas.openxmlformats.org/officeDocument/2006/relationships"/>
</we:webextension>
</file>

<file path=ppt/webextensions/webextension3.xml><?xml version="1.0" encoding="utf-8"?>
<we:webextension xmlns:we="http://schemas.microsoft.com/office/webextensions/webextension/2010/11" id="{16075E10-9A62-4AA7-89D5-BFAA9C5C651A}">
  <we:reference id="wa104038830" version="1.0.0.3" store="en-US" storeType="OMEX"/>
  <we:alternateReferences>
    <we:reference id="wa104038830" version="1.0.0.3" store="wa104038830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38</TotalTime>
  <Words>797</Words>
  <Application>Microsoft Office PowerPoint</Application>
  <PresentationFormat>Widescreen</PresentationFormat>
  <Paragraphs>113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Calibri Light</vt:lpstr>
      <vt:lpstr>Caveat</vt:lpstr>
      <vt:lpstr>Poppins</vt:lpstr>
      <vt:lpstr>Arial</vt:lpstr>
      <vt:lpstr>Lato Light</vt:lpstr>
      <vt:lpstr>Lato</vt:lpstr>
      <vt:lpstr>Calibri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Darlan</dc:creator>
  <cp:lastModifiedBy>Sourav Karki</cp:lastModifiedBy>
  <cp:revision>3</cp:revision>
  <dcterms:modified xsi:type="dcterms:W3CDTF">2026-06-07T03:07:56Z</dcterms:modified>
</cp:coreProperties>
</file>